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0"/>
  </p:notesMasterIdLst>
  <p:sldIdLst>
    <p:sldId id="256" r:id="rId2"/>
    <p:sldId id="408" r:id="rId3"/>
    <p:sldId id="407" r:id="rId4"/>
    <p:sldId id="257" r:id="rId5"/>
    <p:sldId id="294" r:id="rId6"/>
    <p:sldId id="295" r:id="rId7"/>
    <p:sldId id="296" r:id="rId8"/>
    <p:sldId id="297" r:id="rId9"/>
    <p:sldId id="299" r:id="rId10"/>
    <p:sldId id="300" r:id="rId11"/>
    <p:sldId id="298" r:id="rId12"/>
    <p:sldId id="293" r:id="rId13"/>
    <p:sldId id="304" r:id="rId14"/>
    <p:sldId id="308" r:id="rId15"/>
    <p:sldId id="258" r:id="rId16"/>
    <p:sldId id="306" r:id="rId17"/>
    <p:sldId id="260" r:id="rId18"/>
    <p:sldId id="307" r:id="rId19"/>
    <p:sldId id="303" r:id="rId20"/>
    <p:sldId id="259" r:id="rId21"/>
    <p:sldId id="302" r:id="rId22"/>
    <p:sldId id="305" r:id="rId23"/>
    <p:sldId id="261" r:id="rId24"/>
    <p:sldId id="262" r:id="rId25"/>
    <p:sldId id="309" r:id="rId26"/>
    <p:sldId id="409" r:id="rId27"/>
    <p:sldId id="310" r:id="rId28"/>
    <p:sldId id="311" r:id="rId29"/>
    <p:sldId id="313" r:id="rId30"/>
    <p:sldId id="263" r:id="rId31"/>
    <p:sldId id="312" r:id="rId32"/>
    <p:sldId id="315" r:id="rId33"/>
    <p:sldId id="314" r:id="rId34"/>
    <p:sldId id="269" r:id="rId35"/>
    <p:sldId id="268" r:id="rId36"/>
    <p:sldId id="267" r:id="rId37"/>
    <p:sldId id="266" r:id="rId38"/>
    <p:sldId id="265" r:id="rId39"/>
    <p:sldId id="264" r:id="rId40"/>
    <p:sldId id="270" r:id="rId41"/>
    <p:sldId id="271" r:id="rId42"/>
    <p:sldId id="272" r:id="rId43"/>
    <p:sldId id="273" r:id="rId44"/>
    <p:sldId id="274" r:id="rId45"/>
    <p:sldId id="275" r:id="rId46"/>
    <p:sldId id="291" r:id="rId47"/>
    <p:sldId id="292" r:id="rId48"/>
    <p:sldId id="316" r:id="rId49"/>
    <p:sldId id="317" r:id="rId50"/>
    <p:sldId id="318" r:id="rId51"/>
    <p:sldId id="319" r:id="rId52"/>
    <p:sldId id="320" r:id="rId53"/>
    <p:sldId id="321" r:id="rId54"/>
    <p:sldId id="323" r:id="rId55"/>
    <p:sldId id="322" r:id="rId56"/>
    <p:sldId id="324" r:id="rId57"/>
    <p:sldId id="325" r:id="rId58"/>
    <p:sldId id="326" r:id="rId59"/>
    <p:sldId id="327" r:id="rId60"/>
    <p:sldId id="328" r:id="rId61"/>
    <p:sldId id="331" r:id="rId62"/>
    <p:sldId id="332" r:id="rId63"/>
    <p:sldId id="333" r:id="rId64"/>
    <p:sldId id="334" r:id="rId65"/>
    <p:sldId id="345" r:id="rId66"/>
    <p:sldId id="329" r:id="rId67"/>
    <p:sldId id="330" r:id="rId68"/>
    <p:sldId id="337" r:id="rId69"/>
    <p:sldId id="344" r:id="rId70"/>
    <p:sldId id="336" r:id="rId71"/>
    <p:sldId id="410" r:id="rId72"/>
    <p:sldId id="335" r:id="rId73"/>
    <p:sldId id="338" r:id="rId74"/>
    <p:sldId id="339" r:id="rId75"/>
    <p:sldId id="340" r:id="rId76"/>
    <p:sldId id="341" r:id="rId77"/>
    <p:sldId id="342" r:id="rId78"/>
    <p:sldId id="343" r:id="rId79"/>
    <p:sldId id="346" r:id="rId80"/>
    <p:sldId id="348" r:id="rId81"/>
    <p:sldId id="349" r:id="rId82"/>
    <p:sldId id="351" r:id="rId83"/>
    <p:sldId id="350" r:id="rId84"/>
    <p:sldId id="352" r:id="rId85"/>
    <p:sldId id="428" r:id="rId86"/>
    <p:sldId id="430" r:id="rId87"/>
    <p:sldId id="354" r:id="rId88"/>
    <p:sldId id="431" r:id="rId89"/>
    <p:sldId id="353" r:id="rId90"/>
    <p:sldId id="432" r:id="rId91"/>
    <p:sldId id="433" r:id="rId92"/>
    <p:sldId id="434" r:id="rId93"/>
    <p:sldId id="435" r:id="rId94"/>
    <p:sldId id="436" r:id="rId95"/>
    <p:sldId id="437" r:id="rId96"/>
    <p:sldId id="438" r:id="rId97"/>
    <p:sldId id="439" r:id="rId98"/>
    <p:sldId id="440" r:id="rId99"/>
    <p:sldId id="441" r:id="rId100"/>
    <p:sldId id="442" r:id="rId101"/>
    <p:sldId id="355" r:id="rId102"/>
    <p:sldId id="358" r:id="rId103"/>
    <p:sldId id="359" r:id="rId104"/>
    <p:sldId id="360" r:id="rId105"/>
    <p:sldId id="362" r:id="rId106"/>
    <p:sldId id="361" r:id="rId107"/>
    <p:sldId id="357" r:id="rId108"/>
    <p:sldId id="364" r:id="rId109"/>
    <p:sldId id="372" r:id="rId110"/>
    <p:sldId id="411" r:id="rId111"/>
    <p:sldId id="365" r:id="rId112"/>
    <p:sldId id="366" r:id="rId113"/>
    <p:sldId id="367" r:id="rId114"/>
    <p:sldId id="368" r:id="rId115"/>
    <p:sldId id="369" r:id="rId116"/>
    <p:sldId id="370" r:id="rId117"/>
    <p:sldId id="429" r:id="rId118"/>
    <p:sldId id="371" r:id="rId119"/>
    <p:sldId id="363" r:id="rId120"/>
    <p:sldId id="374" r:id="rId121"/>
    <p:sldId id="375" r:id="rId122"/>
    <p:sldId id="376" r:id="rId123"/>
    <p:sldId id="377" r:id="rId124"/>
    <p:sldId id="378" r:id="rId125"/>
    <p:sldId id="379" r:id="rId126"/>
    <p:sldId id="380" r:id="rId127"/>
    <p:sldId id="381" r:id="rId128"/>
    <p:sldId id="383" r:id="rId129"/>
    <p:sldId id="414" r:id="rId130"/>
    <p:sldId id="413" r:id="rId131"/>
    <p:sldId id="415" r:id="rId132"/>
    <p:sldId id="418" r:id="rId133"/>
    <p:sldId id="417" r:id="rId134"/>
    <p:sldId id="412" r:id="rId135"/>
    <p:sldId id="416" r:id="rId136"/>
    <p:sldId id="420" r:id="rId137"/>
    <p:sldId id="421" r:id="rId138"/>
    <p:sldId id="422" r:id="rId139"/>
    <p:sldId id="423" r:id="rId140"/>
    <p:sldId id="424" r:id="rId141"/>
    <p:sldId id="419" r:id="rId142"/>
    <p:sldId id="426" r:id="rId143"/>
    <p:sldId id="427" r:id="rId144"/>
    <p:sldId id="425" r:id="rId145"/>
    <p:sldId id="384" r:id="rId146"/>
    <p:sldId id="385" r:id="rId147"/>
    <p:sldId id="386" r:id="rId148"/>
    <p:sldId id="387" r:id="rId149"/>
    <p:sldId id="388" r:id="rId150"/>
    <p:sldId id="389" r:id="rId151"/>
    <p:sldId id="390" r:id="rId152"/>
    <p:sldId id="356" r:id="rId153"/>
    <p:sldId id="373" r:id="rId154"/>
    <p:sldId id="391" r:id="rId155"/>
    <p:sldId id="393" r:id="rId156"/>
    <p:sldId id="401" r:id="rId157"/>
    <p:sldId id="394" r:id="rId158"/>
    <p:sldId id="395" r:id="rId159"/>
    <p:sldId id="396" r:id="rId160"/>
    <p:sldId id="397" r:id="rId161"/>
    <p:sldId id="398" r:id="rId162"/>
    <p:sldId id="399" r:id="rId163"/>
    <p:sldId id="400" r:id="rId164"/>
    <p:sldId id="402" r:id="rId165"/>
    <p:sldId id="403" r:id="rId166"/>
    <p:sldId id="404" r:id="rId167"/>
    <p:sldId id="405" r:id="rId168"/>
    <p:sldId id="406" r:id="rId1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74" autoAdjust="0"/>
  </p:normalViewPr>
  <p:slideViewPr>
    <p:cSldViewPr snapToGrid="0">
      <p:cViewPr varScale="1">
        <p:scale>
          <a:sx n="107" d="100"/>
          <a:sy n="107" d="100"/>
        </p:scale>
        <p:origin x="144" y="8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microsoft.com/office/2016/11/relationships/changesInfo" Target="changesInfos/changesInfo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eesh Singh" userId="3ccc97425cb1d6cf" providerId="LiveId" clId="{C9BDD584-7ECC-4502-9240-563956007E57}"/>
    <pc:docChg chg="undo custSel addSld delSld modSld sldOrd">
      <pc:chgData name="Maneesh Singh" userId="3ccc97425cb1d6cf" providerId="LiveId" clId="{C9BDD584-7ECC-4502-9240-563956007E57}" dt="2025-11-07T21:18:54.506" v="2429" actId="15"/>
      <pc:docMkLst>
        <pc:docMk/>
      </pc:docMkLst>
      <pc:sldChg chg="addSp delSp modSp add mod">
        <pc:chgData name="Maneesh Singh" userId="3ccc97425cb1d6cf" providerId="LiveId" clId="{C9BDD584-7ECC-4502-9240-563956007E57}" dt="2025-11-07T12:36:23.124" v="351" actId="1076"/>
        <pc:sldMkLst>
          <pc:docMk/>
          <pc:sldMk cId="0" sldId="256"/>
        </pc:sldMkLst>
        <pc:spChg chg="add del mod">
          <ac:chgData name="Maneesh Singh" userId="3ccc97425cb1d6cf" providerId="LiveId" clId="{C9BDD584-7ECC-4502-9240-563956007E57}" dt="2025-11-07T12:31:20.506" v="327" actId="478"/>
          <ac:spMkLst>
            <pc:docMk/>
            <pc:sldMk cId="0" sldId="256"/>
            <ac:spMk id="3" creationId="{C041854E-9237-2DDE-5DA6-20279EAB09B3}"/>
          </ac:spMkLst>
        </pc:spChg>
        <pc:spChg chg="add del mod">
          <ac:chgData name="Maneesh Singh" userId="3ccc97425cb1d6cf" providerId="LiveId" clId="{C9BDD584-7ECC-4502-9240-563956007E57}" dt="2025-11-07T12:36:23.124" v="351" actId="1076"/>
          <ac:spMkLst>
            <pc:docMk/>
            <pc:sldMk cId="0" sldId="256"/>
            <ac:spMk id="40" creationId="{00000000-0000-0000-0000-000000000000}"/>
          </ac:spMkLst>
        </pc:spChg>
        <pc:spChg chg="del mod">
          <ac:chgData name="Maneesh Singh" userId="3ccc97425cb1d6cf" providerId="LiveId" clId="{C9BDD584-7ECC-4502-9240-563956007E57}" dt="2025-11-07T12:31:36.528" v="341" actId="478"/>
          <ac:spMkLst>
            <pc:docMk/>
            <pc:sldMk cId="0" sldId="256"/>
            <ac:spMk id="41" creationId="{00000000-0000-0000-0000-000000000000}"/>
          </ac:spMkLst>
        </pc:spChg>
        <pc:picChg chg="add del mod">
          <ac:chgData name="Maneesh Singh" userId="3ccc97425cb1d6cf" providerId="LiveId" clId="{C9BDD584-7ECC-4502-9240-563956007E57}" dt="2025-11-07T12:36:12.321" v="348" actId="478"/>
          <ac:picMkLst>
            <pc:docMk/>
            <pc:sldMk cId="0" sldId="256"/>
            <ac:picMk id="5" creationId="{554A579D-A192-EBD1-209B-660B37C091C9}"/>
          </ac:picMkLst>
        </pc:picChg>
      </pc:sldChg>
      <pc:sldChg chg="addSp modSp add mod">
        <pc:chgData name="Maneesh Singh" userId="3ccc97425cb1d6cf" providerId="LiveId" clId="{C9BDD584-7ECC-4502-9240-563956007E57}" dt="2025-11-05T04:14:26.511" v="30" actId="1076"/>
        <pc:sldMkLst>
          <pc:docMk/>
          <pc:sldMk cId="0" sldId="257"/>
        </pc:sldMkLst>
        <pc:spChg chg="add mod">
          <ac:chgData name="Maneesh Singh" userId="3ccc97425cb1d6cf" providerId="LiveId" clId="{C9BDD584-7ECC-4502-9240-563956007E57}" dt="2025-11-05T04:14:26.511" v="30" actId="1076"/>
          <ac:spMkLst>
            <pc:docMk/>
            <pc:sldMk cId="0" sldId="257"/>
            <ac:spMk id="3" creationId="{604D28A3-D05E-8533-F6C9-686F40C2E7B4}"/>
          </ac:spMkLst>
        </pc:spChg>
        <pc:spChg chg="mod">
          <ac:chgData name="Maneesh Singh" userId="3ccc97425cb1d6cf" providerId="LiveId" clId="{C9BDD584-7ECC-4502-9240-563956007E57}" dt="2025-11-05T03:57:48.257" v="23" actId="1076"/>
          <ac:spMkLst>
            <pc:docMk/>
            <pc:sldMk cId="0" sldId="257"/>
            <ac:spMk id="42" creationId="{00000000-0000-0000-0000-000000000000}"/>
          </ac:spMkLst>
        </pc:spChg>
      </pc:sldChg>
      <pc:sldChg chg="add">
        <pc:chgData name="Maneesh Singh" userId="3ccc97425cb1d6cf" providerId="LiveId" clId="{C9BDD584-7ECC-4502-9240-563956007E57}" dt="2025-11-05T03:55:53.401" v="0"/>
        <pc:sldMkLst>
          <pc:docMk/>
          <pc:sldMk cId="0" sldId="258"/>
        </pc:sldMkLst>
      </pc:sldChg>
      <pc:sldChg chg="add">
        <pc:chgData name="Maneesh Singh" userId="3ccc97425cb1d6cf" providerId="LiveId" clId="{C9BDD584-7ECC-4502-9240-563956007E57}" dt="2025-11-05T03:55:53.401" v="0"/>
        <pc:sldMkLst>
          <pc:docMk/>
          <pc:sldMk cId="0" sldId="259"/>
        </pc:sldMkLst>
      </pc:sldChg>
      <pc:sldChg chg="add">
        <pc:chgData name="Maneesh Singh" userId="3ccc97425cb1d6cf" providerId="LiveId" clId="{C9BDD584-7ECC-4502-9240-563956007E57}" dt="2025-11-05T03:55:53.401" v="0"/>
        <pc:sldMkLst>
          <pc:docMk/>
          <pc:sldMk cId="0" sldId="260"/>
        </pc:sldMkLst>
      </pc:sldChg>
      <pc:sldChg chg="add">
        <pc:chgData name="Maneesh Singh" userId="3ccc97425cb1d6cf" providerId="LiveId" clId="{C9BDD584-7ECC-4502-9240-563956007E57}" dt="2025-11-05T03:55:53.401" v="0"/>
        <pc:sldMkLst>
          <pc:docMk/>
          <pc:sldMk cId="0" sldId="261"/>
        </pc:sldMkLst>
      </pc:sldChg>
      <pc:sldChg chg="add">
        <pc:chgData name="Maneesh Singh" userId="3ccc97425cb1d6cf" providerId="LiveId" clId="{C9BDD584-7ECC-4502-9240-563956007E57}" dt="2025-11-05T03:55:53.401" v="0"/>
        <pc:sldMkLst>
          <pc:docMk/>
          <pc:sldMk cId="0" sldId="262"/>
        </pc:sldMkLst>
      </pc:sldChg>
      <pc:sldChg chg="modSp add mod">
        <pc:chgData name="Maneesh Singh" userId="3ccc97425cb1d6cf" providerId="LiveId" clId="{C9BDD584-7ECC-4502-9240-563956007E57}" dt="2025-11-07T19:01:21.013" v="1204" actId="1076"/>
        <pc:sldMkLst>
          <pc:docMk/>
          <pc:sldMk cId="0" sldId="263"/>
        </pc:sldMkLst>
        <pc:spChg chg="mod">
          <ac:chgData name="Maneesh Singh" userId="3ccc97425cb1d6cf" providerId="LiveId" clId="{C9BDD584-7ECC-4502-9240-563956007E57}" dt="2025-11-07T19:01:21.013" v="1204" actId="1076"/>
          <ac:spMkLst>
            <pc:docMk/>
            <pc:sldMk cId="0" sldId="263"/>
            <ac:spMk id="62" creationId="{00000000-0000-0000-0000-000000000000}"/>
          </ac:spMkLst>
        </pc:spChg>
      </pc:sldChg>
      <pc:sldChg chg="modSp add del mod ord">
        <pc:chgData name="Maneesh Singh" userId="3ccc97425cb1d6cf" providerId="LiveId" clId="{C9BDD584-7ECC-4502-9240-563956007E57}" dt="2025-11-07T13:09:05.259" v="525" actId="2696"/>
        <pc:sldMkLst>
          <pc:docMk/>
          <pc:sldMk cId="0" sldId="264"/>
        </pc:sldMkLst>
        <pc:spChg chg="mod">
          <ac:chgData name="Maneesh Singh" userId="3ccc97425cb1d6cf" providerId="LiveId" clId="{C9BDD584-7ECC-4502-9240-563956007E57}" dt="2025-11-07T13:07:50.095" v="508" actId="6549"/>
          <ac:spMkLst>
            <pc:docMk/>
            <pc:sldMk cId="0" sldId="264"/>
            <ac:spMk id="65" creationId="{00000000-0000-0000-0000-000000000000}"/>
          </ac:spMkLst>
        </pc:spChg>
      </pc:sldChg>
      <pc:sldChg chg="add">
        <pc:chgData name="Maneesh Singh" userId="3ccc97425cb1d6cf" providerId="LiveId" clId="{C9BDD584-7ECC-4502-9240-563956007E57}" dt="2025-11-07T13:09:11.241" v="526"/>
        <pc:sldMkLst>
          <pc:docMk/>
          <pc:sldMk cId="2185062598" sldId="264"/>
        </pc:sldMkLst>
      </pc:sldChg>
      <pc:sldChg chg="modSp add del mod">
        <pc:chgData name="Maneesh Singh" userId="3ccc97425cb1d6cf" providerId="LiveId" clId="{C9BDD584-7ECC-4502-9240-563956007E57}" dt="2025-11-07T13:09:05.259" v="525" actId="2696"/>
        <pc:sldMkLst>
          <pc:docMk/>
          <pc:sldMk cId="0" sldId="265"/>
        </pc:sldMkLst>
        <pc:spChg chg="mod">
          <ac:chgData name="Maneesh Singh" userId="3ccc97425cb1d6cf" providerId="LiveId" clId="{C9BDD584-7ECC-4502-9240-563956007E57}" dt="2025-11-07T13:07:53.525" v="509" actId="6549"/>
          <ac:spMkLst>
            <pc:docMk/>
            <pc:sldMk cId="0" sldId="265"/>
            <ac:spMk id="69" creationId="{00000000-0000-0000-0000-000000000000}"/>
          </ac:spMkLst>
        </pc:spChg>
      </pc:sldChg>
      <pc:sldChg chg="add">
        <pc:chgData name="Maneesh Singh" userId="3ccc97425cb1d6cf" providerId="LiveId" clId="{C9BDD584-7ECC-4502-9240-563956007E57}" dt="2025-11-07T13:09:11.241" v="526"/>
        <pc:sldMkLst>
          <pc:docMk/>
          <pc:sldMk cId="768375373" sldId="265"/>
        </pc:sldMkLst>
      </pc:sldChg>
      <pc:sldChg chg="modSp add del mod ord">
        <pc:chgData name="Maneesh Singh" userId="3ccc97425cb1d6cf" providerId="LiveId" clId="{C9BDD584-7ECC-4502-9240-563956007E57}" dt="2025-11-07T13:09:05.259" v="525" actId="2696"/>
        <pc:sldMkLst>
          <pc:docMk/>
          <pc:sldMk cId="0" sldId="266"/>
        </pc:sldMkLst>
        <pc:spChg chg="mod">
          <ac:chgData name="Maneesh Singh" userId="3ccc97425cb1d6cf" providerId="LiveId" clId="{C9BDD584-7ECC-4502-9240-563956007E57}" dt="2025-11-07T13:08:00.726" v="511" actId="6549"/>
          <ac:spMkLst>
            <pc:docMk/>
            <pc:sldMk cId="0" sldId="266"/>
            <ac:spMk id="73" creationId="{00000000-0000-0000-0000-000000000000}"/>
          </ac:spMkLst>
        </pc:spChg>
      </pc:sldChg>
      <pc:sldChg chg="modSp add mod">
        <pc:chgData name="Maneesh Singh" userId="3ccc97425cb1d6cf" providerId="LiveId" clId="{C9BDD584-7ECC-4502-9240-563956007E57}" dt="2025-11-07T13:09:50.783" v="531" actId="732"/>
        <pc:sldMkLst>
          <pc:docMk/>
          <pc:sldMk cId="851049291" sldId="266"/>
        </pc:sldMkLst>
        <pc:picChg chg="mod modCrop">
          <ac:chgData name="Maneesh Singh" userId="3ccc97425cb1d6cf" providerId="LiveId" clId="{C9BDD584-7ECC-4502-9240-563956007E57}" dt="2025-11-07T13:09:50.783" v="531" actId="732"/>
          <ac:picMkLst>
            <pc:docMk/>
            <pc:sldMk cId="851049291" sldId="266"/>
            <ac:picMk id="75" creationId="{00000000-0000-0000-0000-000000000000}"/>
          </ac:picMkLst>
        </pc:picChg>
      </pc:sldChg>
      <pc:sldChg chg="modSp add mod ord">
        <pc:chgData name="Maneesh Singh" userId="3ccc97425cb1d6cf" providerId="LiveId" clId="{C9BDD584-7ECC-4502-9240-563956007E57}" dt="2025-11-07T13:09:44.244" v="530" actId="1076"/>
        <pc:sldMkLst>
          <pc:docMk/>
          <pc:sldMk cId="0" sldId="267"/>
        </pc:sldMkLst>
        <pc:spChg chg="mod">
          <ac:chgData name="Maneesh Singh" userId="3ccc97425cb1d6cf" providerId="LiveId" clId="{C9BDD584-7ECC-4502-9240-563956007E57}" dt="2025-11-07T13:08:04.894" v="512" actId="6549"/>
          <ac:spMkLst>
            <pc:docMk/>
            <pc:sldMk cId="0" sldId="267"/>
            <ac:spMk id="77" creationId="{00000000-0000-0000-0000-000000000000}"/>
          </ac:spMkLst>
        </pc:spChg>
        <pc:picChg chg="mod modCrop">
          <ac:chgData name="Maneesh Singh" userId="3ccc97425cb1d6cf" providerId="LiveId" clId="{C9BDD584-7ECC-4502-9240-563956007E57}" dt="2025-11-07T13:09:44.244" v="530" actId="1076"/>
          <ac:picMkLst>
            <pc:docMk/>
            <pc:sldMk cId="0" sldId="267"/>
            <ac:picMk id="79" creationId="{00000000-0000-0000-0000-000000000000}"/>
          </ac:picMkLst>
        </pc:picChg>
      </pc:sldChg>
      <pc:sldChg chg="modSp add mod">
        <pc:chgData name="Maneesh Singh" userId="3ccc97425cb1d6cf" providerId="LiveId" clId="{C9BDD584-7ECC-4502-9240-563956007E57}" dt="2025-11-07T13:08:11.132" v="514" actId="6549"/>
        <pc:sldMkLst>
          <pc:docMk/>
          <pc:sldMk cId="0" sldId="268"/>
        </pc:sldMkLst>
        <pc:spChg chg="mod">
          <ac:chgData name="Maneesh Singh" userId="3ccc97425cb1d6cf" providerId="LiveId" clId="{C9BDD584-7ECC-4502-9240-563956007E57}" dt="2025-11-07T13:08:11.132" v="514" actId="6549"/>
          <ac:spMkLst>
            <pc:docMk/>
            <pc:sldMk cId="0" sldId="268"/>
            <ac:spMk id="81" creationId="{00000000-0000-0000-0000-000000000000}"/>
          </ac:spMkLst>
        </pc:spChg>
      </pc:sldChg>
      <pc:sldChg chg="modSp add mod ord">
        <pc:chgData name="Maneesh Singh" userId="3ccc97425cb1d6cf" providerId="LiveId" clId="{C9BDD584-7ECC-4502-9240-563956007E57}" dt="2025-11-07T13:08:22.976" v="518"/>
        <pc:sldMkLst>
          <pc:docMk/>
          <pc:sldMk cId="0" sldId="269"/>
        </pc:sldMkLst>
        <pc:spChg chg="mod">
          <ac:chgData name="Maneesh Singh" userId="3ccc97425cb1d6cf" providerId="LiveId" clId="{C9BDD584-7ECC-4502-9240-563956007E57}" dt="2025-11-07T13:08:17.861" v="516" actId="6549"/>
          <ac:spMkLst>
            <pc:docMk/>
            <pc:sldMk cId="0" sldId="269"/>
            <ac:spMk id="86" creationId="{00000000-0000-0000-0000-000000000000}"/>
          </ac:spMkLst>
        </pc:spChg>
      </pc:sldChg>
      <pc:sldChg chg="add">
        <pc:chgData name="Maneesh Singh" userId="3ccc97425cb1d6cf" providerId="LiveId" clId="{C9BDD584-7ECC-4502-9240-563956007E57}" dt="2025-11-05T03:55:53.401" v="0"/>
        <pc:sldMkLst>
          <pc:docMk/>
          <pc:sldMk cId="0" sldId="270"/>
        </pc:sldMkLst>
      </pc:sldChg>
      <pc:sldChg chg="add">
        <pc:chgData name="Maneesh Singh" userId="3ccc97425cb1d6cf" providerId="LiveId" clId="{C9BDD584-7ECC-4502-9240-563956007E57}" dt="2025-11-05T03:55:53.401" v="0"/>
        <pc:sldMkLst>
          <pc:docMk/>
          <pc:sldMk cId="0" sldId="271"/>
        </pc:sldMkLst>
      </pc:sldChg>
      <pc:sldChg chg="add">
        <pc:chgData name="Maneesh Singh" userId="3ccc97425cb1d6cf" providerId="LiveId" clId="{C9BDD584-7ECC-4502-9240-563956007E57}" dt="2025-11-05T03:55:53.401" v="0"/>
        <pc:sldMkLst>
          <pc:docMk/>
          <pc:sldMk cId="0" sldId="272"/>
        </pc:sldMkLst>
      </pc:sldChg>
      <pc:sldChg chg="add">
        <pc:chgData name="Maneesh Singh" userId="3ccc97425cb1d6cf" providerId="LiveId" clId="{C9BDD584-7ECC-4502-9240-563956007E57}" dt="2025-11-05T03:55:53.401" v="0"/>
        <pc:sldMkLst>
          <pc:docMk/>
          <pc:sldMk cId="0" sldId="273"/>
        </pc:sldMkLst>
      </pc:sldChg>
      <pc:sldChg chg="add">
        <pc:chgData name="Maneesh Singh" userId="3ccc97425cb1d6cf" providerId="LiveId" clId="{C9BDD584-7ECC-4502-9240-563956007E57}" dt="2025-11-05T03:55:53.401" v="0"/>
        <pc:sldMkLst>
          <pc:docMk/>
          <pc:sldMk cId="0" sldId="274"/>
        </pc:sldMkLst>
      </pc:sldChg>
      <pc:sldChg chg="add">
        <pc:chgData name="Maneesh Singh" userId="3ccc97425cb1d6cf" providerId="LiveId" clId="{C9BDD584-7ECC-4502-9240-563956007E57}" dt="2025-11-05T03:55:53.401" v="0"/>
        <pc:sldMkLst>
          <pc:docMk/>
          <pc:sldMk cId="0" sldId="275"/>
        </pc:sldMkLst>
      </pc:sldChg>
      <pc:sldChg chg="add">
        <pc:chgData name="Maneesh Singh" userId="3ccc97425cb1d6cf" providerId="LiveId" clId="{C9BDD584-7ECC-4502-9240-563956007E57}" dt="2025-11-05T03:55:53.401" v="0"/>
        <pc:sldMkLst>
          <pc:docMk/>
          <pc:sldMk cId="0" sldId="291"/>
        </pc:sldMkLst>
      </pc:sldChg>
      <pc:sldChg chg="add">
        <pc:chgData name="Maneesh Singh" userId="3ccc97425cb1d6cf" providerId="LiveId" clId="{C9BDD584-7ECC-4502-9240-563956007E57}" dt="2025-11-05T03:55:53.401" v="0"/>
        <pc:sldMkLst>
          <pc:docMk/>
          <pc:sldMk cId="0" sldId="292"/>
        </pc:sldMkLst>
      </pc:sldChg>
      <pc:sldChg chg="addSp modSp add mod">
        <pc:chgData name="Maneesh Singh" userId="3ccc97425cb1d6cf" providerId="LiveId" clId="{C9BDD584-7ECC-4502-9240-563956007E57}" dt="2025-11-07T12:38:33.602" v="393" actId="20577"/>
        <pc:sldMkLst>
          <pc:docMk/>
          <pc:sldMk cId="3282676996" sldId="293"/>
        </pc:sldMkLst>
        <pc:spChg chg="add mod">
          <ac:chgData name="Maneesh Singh" userId="3ccc97425cb1d6cf" providerId="LiveId" clId="{C9BDD584-7ECC-4502-9240-563956007E57}" dt="2025-11-07T12:38:33.602" v="393" actId="20577"/>
          <ac:spMkLst>
            <pc:docMk/>
            <pc:sldMk cId="3282676996" sldId="293"/>
            <ac:spMk id="2" creationId="{21533044-33EB-8692-92DC-BB1158636352}"/>
          </ac:spMkLst>
        </pc:spChg>
        <pc:spChg chg="add mod">
          <ac:chgData name="Maneesh Singh" userId="3ccc97425cb1d6cf" providerId="LiveId" clId="{C9BDD584-7ECC-4502-9240-563956007E57}" dt="2025-11-05T04:43:51.984" v="67" actId="14100"/>
          <ac:spMkLst>
            <pc:docMk/>
            <pc:sldMk cId="3282676996" sldId="293"/>
            <ac:spMk id="4" creationId="{0F37EBC2-D4F5-6761-AF88-B8DC1EA3696A}"/>
          </ac:spMkLst>
        </pc:spChg>
        <pc:spChg chg="mod">
          <ac:chgData name="Maneesh Singh" userId="3ccc97425cb1d6cf" providerId="LiveId" clId="{C9BDD584-7ECC-4502-9240-563956007E57}" dt="2025-11-05T04:44:21.516" v="71" actId="1076"/>
          <ac:spMkLst>
            <pc:docMk/>
            <pc:sldMk cId="3282676996" sldId="293"/>
            <ac:spMk id="42" creationId="{2F63AD0C-8D8B-66B9-EA0B-A45D7F88E01D}"/>
          </ac:spMkLst>
        </pc:spChg>
        <pc:spChg chg="mod">
          <ac:chgData name="Maneesh Singh" userId="3ccc97425cb1d6cf" providerId="LiveId" clId="{C9BDD584-7ECC-4502-9240-563956007E57}" dt="2025-11-05T04:42:00.680" v="57" actId="1582"/>
          <ac:spMkLst>
            <pc:docMk/>
            <pc:sldMk cId="3282676996" sldId="293"/>
            <ac:spMk id="44" creationId="{DB2C1804-757A-A1B9-2C24-9EE84471A4FD}"/>
          </ac:spMkLst>
        </pc:spChg>
      </pc:sldChg>
      <pc:sldChg chg="add">
        <pc:chgData name="Maneesh Singh" userId="3ccc97425cb1d6cf" providerId="LiveId" clId="{C9BDD584-7ECC-4502-9240-563956007E57}" dt="2025-11-05T03:55:53.401" v="0"/>
        <pc:sldMkLst>
          <pc:docMk/>
          <pc:sldMk cId="3228895180" sldId="294"/>
        </pc:sldMkLst>
      </pc:sldChg>
      <pc:sldChg chg="add">
        <pc:chgData name="Maneesh Singh" userId="3ccc97425cb1d6cf" providerId="LiveId" clId="{C9BDD584-7ECC-4502-9240-563956007E57}" dt="2025-11-05T03:55:53.401" v="0"/>
        <pc:sldMkLst>
          <pc:docMk/>
          <pc:sldMk cId="4091585688" sldId="295"/>
        </pc:sldMkLst>
      </pc:sldChg>
      <pc:sldChg chg="add">
        <pc:chgData name="Maneesh Singh" userId="3ccc97425cb1d6cf" providerId="LiveId" clId="{C9BDD584-7ECC-4502-9240-563956007E57}" dt="2025-11-05T03:55:53.401" v="0"/>
        <pc:sldMkLst>
          <pc:docMk/>
          <pc:sldMk cId="3482976045" sldId="296"/>
        </pc:sldMkLst>
      </pc:sldChg>
      <pc:sldChg chg="add">
        <pc:chgData name="Maneesh Singh" userId="3ccc97425cb1d6cf" providerId="LiveId" clId="{C9BDD584-7ECC-4502-9240-563956007E57}" dt="2025-11-05T03:55:53.401" v="0"/>
        <pc:sldMkLst>
          <pc:docMk/>
          <pc:sldMk cId="2179823415" sldId="297"/>
        </pc:sldMkLst>
      </pc:sldChg>
      <pc:sldChg chg="add">
        <pc:chgData name="Maneesh Singh" userId="3ccc97425cb1d6cf" providerId="LiveId" clId="{C9BDD584-7ECC-4502-9240-563956007E57}" dt="2025-11-05T03:55:53.401" v="0"/>
        <pc:sldMkLst>
          <pc:docMk/>
          <pc:sldMk cId="1860352350" sldId="298"/>
        </pc:sldMkLst>
      </pc:sldChg>
      <pc:sldChg chg="add">
        <pc:chgData name="Maneesh Singh" userId="3ccc97425cb1d6cf" providerId="LiveId" clId="{C9BDD584-7ECC-4502-9240-563956007E57}" dt="2025-11-05T03:55:53.401" v="0"/>
        <pc:sldMkLst>
          <pc:docMk/>
          <pc:sldMk cId="1453432345" sldId="299"/>
        </pc:sldMkLst>
      </pc:sldChg>
      <pc:sldChg chg="add">
        <pc:chgData name="Maneesh Singh" userId="3ccc97425cb1d6cf" providerId="LiveId" clId="{C9BDD584-7ECC-4502-9240-563956007E57}" dt="2025-11-05T03:55:53.401" v="0"/>
        <pc:sldMkLst>
          <pc:docMk/>
          <pc:sldMk cId="1627509744" sldId="300"/>
        </pc:sldMkLst>
      </pc:sldChg>
      <pc:sldChg chg="add del">
        <pc:chgData name="Maneesh Singh" userId="3ccc97425cb1d6cf" providerId="LiveId" clId="{C9BDD584-7ECC-4502-9240-563956007E57}" dt="2025-11-07T12:38:03.403" v="354" actId="47"/>
        <pc:sldMkLst>
          <pc:docMk/>
          <pc:sldMk cId="2263930673" sldId="301"/>
        </pc:sldMkLst>
      </pc:sldChg>
      <pc:sldChg chg="addSp modSp add mod">
        <pc:chgData name="Maneesh Singh" userId="3ccc97425cb1d6cf" providerId="LiveId" clId="{C9BDD584-7ECC-4502-9240-563956007E57}" dt="2025-11-07T12:40:43.750" v="398" actId="1076"/>
        <pc:sldMkLst>
          <pc:docMk/>
          <pc:sldMk cId="3179333861" sldId="302"/>
        </pc:sldMkLst>
        <pc:spChg chg="add mod">
          <ac:chgData name="Maneesh Singh" userId="3ccc97425cb1d6cf" providerId="LiveId" clId="{C9BDD584-7ECC-4502-9240-563956007E57}" dt="2025-11-07T12:40:43.750" v="398" actId="1076"/>
          <ac:spMkLst>
            <pc:docMk/>
            <pc:sldMk cId="3179333861" sldId="302"/>
            <ac:spMk id="3" creationId="{68753210-FB36-5FFA-BD2E-E7364DC5C164}"/>
          </ac:spMkLst>
        </pc:spChg>
      </pc:sldChg>
      <pc:sldChg chg="add">
        <pc:chgData name="Maneesh Singh" userId="3ccc97425cb1d6cf" providerId="LiveId" clId="{C9BDD584-7ECC-4502-9240-563956007E57}" dt="2025-11-05T03:55:53.401" v="0"/>
        <pc:sldMkLst>
          <pc:docMk/>
          <pc:sldMk cId="1456158324" sldId="303"/>
        </pc:sldMkLst>
      </pc:sldChg>
      <pc:sldChg chg="add">
        <pc:chgData name="Maneesh Singh" userId="3ccc97425cb1d6cf" providerId="LiveId" clId="{C9BDD584-7ECC-4502-9240-563956007E57}" dt="2025-11-05T03:55:53.401" v="0"/>
        <pc:sldMkLst>
          <pc:docMk/>
          <pc:sldMk cId="2329774813" sldId="304"/>
        </pc:sldMkLst>
      </pc:sldChg>
      <pc:sldChg chg="modSp add mod">
        <pc:chgData name="Maneesh Singh" userId="3ccc97425cb1d6cf" providerId="LiveId" clId="{C9BDD584-7ECC-4502-9240-563956007E57}" dt="2025-11-07T12:41:01.849" v="399" actId="1076"/>
        <pc:sldMkLst>
          <pc:docMk/>
          <pc:sldMk cId="1483673991" sldId="305"/>
        </pc:sldMkLst>
        <pc:spChg chg="mod">
          <ac:chgData name="Maneesh Singh" userId="3ccc97425cb1d6cf" providerId="LiveId" clId="{C9BDD584-7ECC-4502-9240-563956007E57}" dt="2025-11-07T12:41:01.849" v="399" actId="1076"/>
          <ac:spMkLst>
            <pc:docMk/>
            <pc:sldMk cId="1483673991" sldId="305"/>
            <ac:spMk id="6" creationId="{CF1F065F-0617-2FD9-5EEE-D2F616FAA417}"/>
          </ac:spMkLst>
        </pc:spChg>
      </pc:sldChg>
      <pc:sldChg chg="add">
        <pc:chgData name="Maneesh Singh" userId="3ccc97425cb1d6cf" providerId="LiveId" clId="{C9BDD584-7ECC-4502-9240-563956007E57}" dt="2025-11-05T03:55:53.401" v="0"/>
        <pc:sldMkLst>
          <pc:docMk/>
          <pc:sldMk cId="2298929926" sldId="306"/>
        </pc:sldMkLst>
      </pc:sldChg>
      <pc:sldChg chg="add">
        <pc:chgData name="Maneesh Singh" userId="3ccc97425cb1d6cf" providerId="LiveId" clId="{C9BDD584-7ECC-4502-9240-563956007E57}" dt="2025-11-05T03:55:53.401" v="0"/>
        <pc:sldMkLst>
          <pc:docMk/>
          <pc:sldMk cId="2178522111" sldId="307"/>
        </pc:sldMkLst>
      </pc:sldChg>
      <pc:sldChg chg="add">
        <pc:chgData name="Maneesh Singh" userId="3ccc97425cb1d6cf" providerId="LiveId" clId="{C9BDD584-7ECC-4502-9240-563956007E57}" dt="2025-11-05T03:55:53.401" v="0"/>
        <pc:sldMkLst>
          <pc:docMk/>
          <pc:sldMk cId="2145177073" sldId="308"/>
        </pc:sldMkLst>
      </pc:sldChg>
      <pc:sldChg chg="add">
        <pc:chgData name="Maneesh Singh" userId="3ccc97425cb1d6cf" providerId="LiveId" clId="{C9BDD584-7ECC-4502-9240-563956007E57}" dt="2025-11-05T03:55:53.401" v="0"/>
        <pc:sldMkLst>
          <pc:docMk/>
          <pc:sldMk cId="3050704210" sldId="309"/>
        </pc:sldMkLst>
      </pc:sldChg>
      <pc:sldChg chg="add modNotesTx">
        <pc:chgData name="Maneesh Singh" userId="3ccc97425cb1d6cf" providerId="LiveId" clId="{C9BDD584-7ECC-4502-9240-563956007E57}" dt="2025-11-07T12:59:41.460" v="499" actId="20577"/>
        <pc:sldMkLst>
          <pc:docMk/>
          <pc:sldMk cId="555672307" sldId="310"/>
        </pc:sldMkLst>
      </pc:sldChg>
      <pc:sldChg chg="add modNotesTx">
        <pc:chgData name="Maneesh Singh" userId="3ccc97425cb1d6cf" providerId="LiveId" clId="{C9BDD584-7ECC-4502-9240-563956007E57}" dt="2025-11-07T13:00:08.528" v="500" actId="6549"/>
        <pc:sldMkLst>
          <pc:docMk/>
          <pc:sldMk cId="710680187" sldId="311"/>
        </pc:sldMkLst>
      </pc:sldChg>
      <pc:sldChg chg="modSp add mod ord">
        <pc:chgData name="Maneesh Singh" userId="3ccc97425cb1d6cf" providerId="LiveId" clId="{C9BDD584-7ECC-4502-9240-563956007E57}" dt="2025-11-07T13:00:43.576" v="502"/>
        <pc:sldMkLst>
          <pc:docMk/>
          <pc:sldMk cId="750225529" sldId="312"/>
        </pc:sldMkLst>
        <pc:spChg chg="mod">
          <ac:chgData name="Maneesh Singh" userId="3ccc97425cb1d6cf" providerId="LiveId" clId="{C9BDD584-7ECC-4502-9240-563956007E57}" dt="2025-11-07T12:51:36.305" v="479" actId="1076"/>
          <ac:spMkLst>
            <pc:docMk/>
            <pc:sldMk cId="750225529" sldId="312"/>
            <ac:spMk id="2" creationId="{A518ABBF-22CF-40B5-EEEC-6029AFC00C7C}"/>
          </ac:spMkLst>
        </pc:spChg>
        <pc:picChg chg="mod">
          <ac:chgData name="Maneesh Singh" userId="3ccc97425cb1d6cf" providerId="LiveId" clId="{C9BDD584-7ECC-4502-9240-563956007E57}" dt="2025-11-07T12:51:50.690" v="483" actId="1076"/>
          <ac:picMkLst>
            <pc:docMk/>
            <pc:sldMk cId="750225529" sldId="312"/>
            <ac:picMk id="4" creationId="{D08FA935-FD7D-5FBF-4C38-2C66FEEC5A4B}"/>
          </ac:picMkLst>
        </pc:picChg>
      </pc:sldChg>
      <pc:sldChg chg="add">
        <pc:chgData name="Maneesh Singh" userId="3ccc97425cb1d6cf" providerId="LiveId" clId="{C9BDD584-7ECC-4502-9240-563956007E57}" dt="2025-11-05T03:55:53.401" v="0"/>
        <pc:sldMkLst>
          <pc:docMk/>
          <pc:sldMk cId="827493083" sldId="313"/>
        </pc:sldMkLst>
      </pc:sldChg>
      <pc:sldChg chg="delSp add mod">
        <pc:chgData name="Maneesh Singh" userId="3ccc97425cb1d6cf" providerId="LiveId" clId="{C9BDD584-7ECC-4502-9240-563956007E57}" dt="2025-11-07T13:07:20.565" v="504" actId="478"/>
        <pc:sldMkLst>
          <pc:docMk/>
          <pc:sldMk cId="145394736" sldId="314"/>
        </pc:sldMkLst>
        <pc:spChg chg="del">
          <ac:chgData name="Maneesh Singh" userId="3ccc97425cb1d6cf" providerId="LiveId" clId="{C9BDD584-7ECC-4502-9240-563956007E57}" dt="2025-11-07T13:07:20.565" v="504" actId="478"/>
          <ac:spMkLst>
            <pc:docMk/>
            <pc:sldMk cId="145394736" sldId="314"/>
            <ac:spMk id="2" creationId="{228CB76C-6D49-9CD9-E079-2F91F5C6B619}"/>
          </ac:spMkLst>
        </pc:spChg>
        <pc:spChg chg="del">
          <ac:chgData name="Maneesh Singh" userId="3ccc97425cb1d6cf" providerId="LiveId" clId="{C9BDD584-7ECC-4502-9240-563956007E57}" dt="2025-11-07T13:07:18.584" v="503" actId="478"/>
          <ac:spMkLst>
            <pc:docMk/>
            <pc:sldMk cId="145394736" sldId="314"/>
            <ac:spMk id="3" creationId="{69EB35CB-5714-0E9C-69A5-8E7FDAE0A726}"/>
          </ac:spMkLst>
        </pc:spChg>
      </pc:sldChg>
      <pc:sldChg chg="add">
        <pc:chgData name="Maneesh Singh" userId="3ccc97425cb1d6cf" providerId="LiveId" clId="{C9BDD584-7ECC-4502-9240-563956007E57}" dt="2025-11-05T03:55:53.401" v="0"/>
        <pc:sldMkLst>
          <pc:docMk/>
          <pc:sldMk cId="2549626016" sldId="315"/>
        </pc:sldMkLst>
      </pc:sldChg>
      <pc:sldChg chg="delSp modSp add mod">
        <pc:chgData name="Maneesh Singh" userId="3ccc97425cb1d6cf" providerId="LiveId" clId="{C9BDD584-7ECC-4502-9240-563956007E57}" dt="2025-11-07T13:10:45.504" v="545" actId="478"/>
        <pc:sldMkLst>
          <pc:docMk/>
          <pc:sldMk cId="1142899096" sldId="316"/>
        </pc:sldMkLst>
        <pc:spChg chg="mod">
          <ac:chgData name="Maneesh Singh" userId="3ccc97425cb1d6cf" providerId="LiveId" clId="{C9BDD584-7ECC-4502-9240-563956007E57}" dt="2025-11-07T13:10:43.213" v="544" actId="1076"/>
          <ac:spMkLst>
            <pc:docMk/>
            <pc:sldMk cId="1142899096" sldId="316"/>
            <ac:spMk id="40" creationId="{6848EE83-7C8A-1E0F-8733-FF74A0072736}"/>
          </ac:spMkLst>
        </pc:spChg>
        <pc:spChg chg="del">
          <ac:chgData name="Maneesh Singh" userId="3ccc97425cb1d6cf" providerId="LiveId" clId="{C9BDD584-7ECC-4502-9240-563956007E57}" dt="2025-11-07T13:10:45.504" v="545" actId="478"/>
          <ac:spMkLst>
            <pc:docMk/>
            <pc:sldMk cId="1142899096" sldId="316"/>
            <ac:spMk id="41" creationId="{23536880-3224-EB4B-7CD2-A4A0E87DD7CD}"/>
          </ac:spMkLst>
        </pc:spChg>
      </pc:sldChg>
      <pc:sldChg chg="modSp add mod">
        <pc:chgData name="Maneesh Singh" userId="3ccc97425cb1d6cf" providerId="LiveId" clId="{C9BDD584-7ECC-4502-9240-563956007E57}" dt="2025-11-07T13:10:58.566" v="555" actId="1076"/>
        <pc:sldMkLst>
          <pc:docMk/>
          <pc:sldMk cId="3474790662" sldId="317"/>
        </pc:sldMkLst>
        <pc:spChg chg="mod">
          <ac:chgData name="Maneesh Singh" userId="3ccc97425cb1d6cf" providerId="LiveId" clId="{C9BDD584-7ECC-4502-9240-563956007E57}" dt="2025-11-07T13:10:58.566" v="555" actId="1076"/>
          <ac:spMkLst>
            <pc:docMk/>
            <pc:sldMk cId="3474790662" sldId="317"/>
            <ac:spMk id="42" creationId="{F42EE26C-D697-8ACE-BC89-F15E36204E82}"/>
          </ac:spMkLst>
        </pc:spChg>
      </pc:sldChg>
      <pc:sldChg chg="add">
        <pc:chgData name="Maneesh Singh" userId="3ccc97425cb1d6cf" providerId="LiveId" clId="{C9BDD584-7ECC-4502-9240-563956007E57}" dt="2025-11-05T03:55:53.401" v="0"/>
        <pc:sldMkLst>
          <pc:docMk/>
          <pc:sldMk cId="4163573469" sldId="318"/>
        </pc:sldMkLst>
      </pc:sldChg>
      <pc:sldChg chg="add">
        <pc:chgData name="Maneesh Singh" userId="3ccc97425cb1d6cf" providerId="LiveId" clId="{C9BDD584-7ECC-4502-9240-563956007E57}" dt="2025-11-05T03:55:53.401" v="0"/>
        <pc:sldMkLst>
          <pc:docMk/>
          <pc:sldMk cId="2123800871" sldId="319"/>
        </pc:sldMkLst>
      </pc:sldChg>
      <pc:sldChg chg="add">
        <pc:chgData name="Maneesh Singh" userId="3ccc97425cb1d6cf" providerId="LiveId" clId="{C9BDD584-7ECC-4502-9240-563956007E57}" dt="2025-11-05T03:55:53.401" v="0"/>
        <pc:sldMkLst>
          <pc:docMk/>
          <pc:sldMk cId="1255959858" sldId="320"/>
        </pc:sldMkLst>
      </pc:sldChg>
      <pc:sldChg chg="add">
        <pc:chgData name="Maneesh Singh" userId="3ccc97425cb1d6cf" providerId="LiveId" clId="{C9BDD584-7ECC-4502-9240-563956007E57}" dt="2025-11-05T03:55:53.401" v="0"/>
        <pc:sldMkLst>
          <pc:docMk/>
          <pc:sldMk cId="3807822538" sldId="321"/>
        </pc:sldMkLst>
      </pc:sldChg>
      <pc:sldChg chg="add">
        <pc:chgData name="Maneesh Singh" userId="3ccc97425cb1d6cf" providerId="LiveId" clId="{C9BDD584-7ECC-4502-9240-563956007E57}" dt="2025-11-05T03:55:53.401" v="0"/>
        <pc:sldMkLst>
          <pc:docMk/>
          <pc:sldMk cId="1540443321" sldId="322"/>
        </pc:sldMkLst>
      </pc:sldChg>
      <pc:sldChg chg="add">
        <pc:chgData name="Maneesh Singh" userId="3ccc97425cb1d6cf" providerId="LiveId" clId="{C9BDD584-7ECC-4502-9240-563956007E57}" dt="2025-11-05T03:55:53.401" v="0"/>
        <pc:sldMkLst>
          <pc:docMk/>
          <pc:sldMk cId="786918946" sldId="323"/>
        </pc:sldMkLst>
      </pc:sldChg>
      <pc:sldChg chg="add">
        <pc:chgData name="Maneesh Singh" userId="3ccc97425cb1d6cf" providerId="LiveId" clId="{C9BDD584-7ECC-4502-9240-563956007E57}" dt="2025-11-05T03:55:53.401" v="0"/>
        <pc:sldMkLst>
          <pc:docMk/>
          <pc:sldMk cId="1656152813" sldId="324"/>
        </pc:sldMkLst>
      </pc:sldChg>
      <pc:sldChg chg="add">
        <pc:chgData name="Maneesh Singh" userId="3ccc97425cb1d6cf" providerId="LiveId" clId="{C9BDD584-7ECC-4502-9240-563956007E57}" dt="2025-11-05T03:55:53.401" v="0"/>
        <pc:sldMkLst>
          <pc:docMk/>
          <pc:sldMk cId="1247329103" sldId="325"/>
        </pc:sldMkLst>
      </pc:sldChg>
      <pc:sldChg chg="add">
        <pc:chgData name="Maneesh Singh" userId="3ccc97425cb1d6cf" providerId="LiveId" clId="{C9BDD584-7ECC-4502-9240-563956007E57}" dt="2025-11-05T03:55:53.401" v="0"/>
        <pc:sldMkLst>
          <pc:docMk/>
          <pc:sldMk cId="1032609136" sldId="326"/>
        </pc:sldMkLst>
      </pc:sldChg>
      <pc:sldChg chg="modSp add mod">
        <pc:chgData name="Maneesh Singh" userId="3ccc97425cb1d6cf" providerId="LiveId" clId="{C9BDD584-7ECC-4502-9240-563956007E57}" dt="2025-11-07T13:35:20.104" v="557" actId="1076"/>
        <pc:sldMkLst>
          <pc:docMk/>
          <pc:sldMk cId="2019749174" sldId="327"/>
        </pc:sldMkLst>
        <pc:spChg chg="mod">
          <ac:chgData name="Maneesh Singh" userId="3ccc97425cb1d6cf" providerId="LiveId" clId="{C9BDD584-7ECC-4502-9240-563956007E57}" dt="2025-11-07T13:35:15.149" v="556" actId="1076"/>
          <ac:spMkLst>
            <pc:docMk/>
            <pc:sldMk cId="2019749174" sldId="327"/>
            <ac:spMk id="5" creationId="{0E39062E-7C86-9E5A-2CC2-B793FA7E5978}"/>
          </ac:spMkLst>
        </pc:spChg>
        <pc:spChg chg="mod">
          <ac:chgData name="Maneesh Singh" userId="3ccc97425cb1d6cf" providerId="LiveId" clId="{C9BDD584-7ECC-4502-9240-563956007E57}" dt="2025-11-07T13:35:20.104" v="557" actId="1076"/>
          <ac:spMkLst>
            <pc:docMk/>
            <pc:sldMk cId="2019749174" sldId="327"/>
            <ac:spMk id="7" creationId="{4DCA8FB7-7436-6B9C-6715-6FEA86FCC595}"/>
          </ac:spMkLst>
        </pc:spChg>
      </pc:sldChg>
      <pc:sldChg chg="add">
        <pc:chgData name="Maneesh Singh" userId="3ccc97425cb1d6cf" providerId="LiveId" clId="{C9BDD584-7ECC-4502-9240-563956007E57}" dt="2025-11-05T03:55:53.401" v="0"/>
        <pc:sldMkLst>
          <pc:docMk/>
          <pc:sldMk cId="3005879765" sldId="328"/>
        </pc:sldMkLst>
      </pc:sldChg>
      <pc:sldChg chg="add">
        <pc:chgData name="Maneesh Singh" userId="3ccc97425cb1d6cf" providerId="LiveId" clId="{C9BDD584-7ECC-4502-9240-563956007E57}" dt="2025-11-05T03:55:53.401" v="0"/>
        <pc:sldMkLst>
          <pc:docMk/>
          <pc:sldMk cId="1519275931" sldId="329"/>
        </pc:sldMkLst>
      </pc:sldChg>
      <pc:sldChg chg="add">
        <pc:chgData name="Maneesh Singh" userId="3ccc97425cb1d6cf" providerId="LiveId" clId="{C9BDD584-7ECC-4502-9240-563956007E57}" dt="2025-11-05T03:55:53.401" v="0"/>
        <pc:sldMkLst>
          <pc:docMk/>
          <pc:sldMk cId="3863010904" sldId="330"/>
        </pc:sldMkLst>
      </pc:sldChg>
      <pc:sldChg chg="addSp modSp add mod">
        <pc:chgData name="Maneesh Singh" userId="3ccc97425cb1d6cf" providerId="LiveId" clId="{C9BDD584-7ECC-4502-9240-563956007E57}" dt="2025-11-07T13:37:46.679" v="562" actId="1076"/>
        <pc:sldMkLst>
          <pc:docMk/>
          <pc:sldMk cId="4193079956" sldId="331"/>
        </pc:sldMkLst>
        <pc:spChg chg="add mod">
          <ac:chgData name="Maneesh Singh" userId="3ccc97425cb1d6cf" providerId="LiveId" clId="{C9BDD584-7ECC-4502-9240-563956007E57}" dt="2025-11-07T13:37:44.103" v="561" actId="255"/>
          <ac:spMkLst>
            <pc:docMk/>
            <pc:sldMk cId="4193079956" sldId="331"/>
            <ac:spMk id="3" creationId="{198D5FC1-FF65-0E0D-6BB6-C04370253326}"/>
          </ac:spMkLst>
        </pc:spChg>
        <pc:spChg chg="mod">
          <ac:chgData name="Maneesh Singh" userId="3ccc97425cb1d6cf" providerId="LiveId" clId="{C9BDD584-7ECC-4502-9240-563956007E57}" dt="2025-11-07T13:37:46.679" v="562" actId="1076"/>
          <ac:spMkLst>
            <pc:docMk/>
            <pc:sldMk cId="4193079956" sldId="331"/>
            <ac:spMk id="5" creationId="{80B8CD84-5BEE-AD5B-CBC9-F5B3B746A9C5}"/>
          </ac:spMkLst>
        </pc:spChg>
      </pc:sldChg>
      <pc:sldChg chg="add">
        <pc:chgData name="Maneesh Singh" userId="3ccc97425cb1d6cf" providerId="LiveId" clId="{C9BDD584-7ECC-4502-9240-563956007E57}" dt="2025-11-05T03:55:53.401" v="0"/>
        <pc:sldMkLst>
          <pc:docMk/>
          <pc:sldMk cId="688608207" sldId="332"/>
        </pc:sldMkLst>
      </pc:sldChg>
      <pc:sldChg chg="add">
        <pc:chgData name="Maneesh Singh" userId="3ccc97425cb1d6cf" providerId="LiveId" clId="{C9BDD584-7ECC-4502-9240-563956007E57}" dt="2025-11-05T03:55:53.401" v="0"/>
        <pc:sldMkLst>
          <pc:docMk/>
          <pc:sldMk cId="3919267069" sldId="333"/>
        </pc:sldMkLst>
      </pc:sldChg>
      <pc:sldChg chg="add">
        <pc:chgData name="Maneesh Singh" userId="3ccc97425cb1d6cf" providerId="LiveId" clId="{C9BDD584-7ECC-4502-9240-563956007E57}" dt="2025-11-05T03:55:53.401" v="0"/>
        <pc:sldMkLst>
          <pc:docMk/>
          <pc:sldMk cId="3565429799" sldId="334"/>
        </pc:sldMkLst>
      </pc:sldChg>
      <pc:sldChg chg="add">
        <pc:chgData name="Maneesh Singh" userId="3ccc97425cb1d6cf" providerId="LiveId" clId="{C9BDD584-7ECC-4502-9240-563956007E57}" dt="2025-11-05T03:55:53.401" v="0"/>
        <pc:sldMkLst>
          <pc:docMk/>
          <pc:sldMk cId="615762928" sldId="335"/>
        </pc:sldMkLst>
      </pc:sldChg>
      <pc:sldChg chg="modSp add mod">
        <pc:chgData name="Maneesh Singh" userId="3ccc97425cb1d6cf" providerId="LiveId" clId="{C9BDD584-7ECC-4502-9240-563956007E57}" dt="2025-11-07T13:39:18.311" v="587" actId="1076"/>
        <pc:sldMkLst>
          <pc:docMk/>
          <pc:sldMk cId="625423070" sldId="336"/>
        </pc:sldMkLst>
        <pc:spChg chg="mod">
          <ac:chgData name="Maneesh Singh" userId="3ccc97425cb1d6cf" providerId="LiveId" clId="{C9BDD584-7ECC-4502-9240-563956007E57}" dt="2025-11-07T13:39:18.311" v="587" actId="1076"/>
          <ac:spMkLst>
            <pc:docMk/>
            <pc:sldMk cId="625423070" sldId="336"/>
            <ac:spMk id="4" creationId="{CDC524C5-39F5-633D-55B0-C23B4ECB34A0}"/>
          </ac:spMkLst>
        </pc:spChg>
      </pc:sldChg>
      <pc:sldChg chg="modSp add mod">
        <pc:chgData name="Maneesh Singh" userId="3ccc97425cb1d6cf" providerId="LiveId" clId="{C9BDD584-7ECC-4502-9240-563956007E57}" dt="2025-11-07T13:38:29.617" v="564" actId="1076"/>
        <pc:sldMkLst>
          <pc:docMk/>
          <pc:sldMk cId="193228380" sldId="337"/>
        </pc:sldMkLst>
        <pc:spChg chg="mod">
          <ac:chgData name="Maneesh Singh" userId="3ccc97425cb1d6cf" providerId="LiveId" clId="{C9BDD584-7ECC-4502-9240-563956007E57}" dt="2025-11-07T13:38:29.617" v="564" actId="1076"/>
          <ac:spMkLst>
            <pc:docMk/>
            <pc:sldMk cId="193228380" sldId="337"/>
            <ac:spMk id="5" creationId="{D7BDB79B-4086-5460-A875-703A6105DB2F}"/>
          </ac:spMkLst>
        </pc:spChg>
      </pc:sldChg>
      <pc:sldChg chg="add">
        <pc:chgData name="Maneesh Singh" userId="3ccc97425cb1d6cf" providerId="LiveId" clId="{C9BDD584-7ECC-4502-9240-563956007E57}" dt="2025-11-05T03:55:53.401" v="0"/>
        <pc:sldMkLst>
          <pc:docMk/>
          <pc:sldMk cId="1042690089" sldId="338"/>
        </pc:sldMkLst>
      </pc:sldChg>
      <pc:sldChg chg="addSp modSp add mod">
        <pc:chgData name="Maneesh Singh" userId="3ccc97425cb1d6cf" providerId="LiveId" clId="{C9BDD584-7ECC-4502-9240-563956007E57}" dt="2025-11-07T19:05:09.324" v="1208" actId="1076"/>
        <pc:sldMkLst>
          <pc:docMk/>
          <pc:sldMk cId="49727737" sldId="339"/>
        </pc:sldMkLst>
        <pc:picChg chg="mod">
          <ac:chgData name="Maneesh Singh" userId="3ccc97425cb1d6cf" providerId="LiveId" clId="{C9BDD584-7ECC-4502-9240-563956007E57}" dt="2025-11-07T19:04:56.393" v="1205" actId="1076"/>
          <ac:picMkLst>
            <pc:docMk/>
            <pc:sldMk cId="49727737" sldId="339"/>
            <ac:picMk id="5" creationId="{B018200F-79F5-4508-B625-26101D86A740}"/>
          </ac:picMkLst>
        </pc:picChg>
        <pc:picChg chg="add mod">
          <ac:chgData name="Maneesh Singh" userId="3ccc97425cb1d6cf" providerId="LiveId" clId="{C9BDD584-7ECC-4502-9240-563956007E57}" dt="2025-11-07T19:05:09.324" v="1208" actId="1076"/>
          <ac:picMkLst>
            <pc:docMk/>
            <pc:sldMk cId="49727737" sldId="339"/>
            <ac:picMk id="6146" creationId="{57D3869F-7FE0-E8A4-4CF1-8E0100BC36B6}"/>
          </ac:picMkLst>
        </pc:picChg>
      </pc:sldChg>
      <pc:sldChg chg="add">
        <pc:chgData name="Maneesh Singh" userId="3ccc97425cb1d6cf" providerId="LiveId" clId="{C9BDD584-7ECC-4502-9240-563956007E57}" dt="2025-11-05T03:55:53.401" v="0"/>
        <pc:sldMkLst>
          <pc:docMk/>
          <pc:sldMk cId="2860664461" sldId="340"/>
        </pc:sldMkLst>
      </pc:sldChg>
      <pc:sldChg chg="add">
        <pc:chgData name="Maneesh Singh" userId="3ccc97425cb1d6cf" providerId="LiveId" clId="{C9BDD584-7ECC-4502-9240-563956007E57}" dt="2025-11-05T03:55:53.401" v="0"/>
        <pc:sldMkLst>
          <pc:docMk/>
          <pc:sldMk cId="1759429234" sldId="341"/>
        </pc:sldMkLst>
      </pc:sldChg>
      <pc:sldChg chg="add">
        <pc:chgData name="Maneesh Singh" userId="3ccc97425cb1d6cf" providerId="LiveId" clId="{C9BDD584-7ECC-4502-9240-563956007E57}" dt="2025-11-05T03:55:53.401" v="0"/>
        <pc:sldMkLst>
          <pc:docMk/>
          <pc:sldMk cId="1868486796" sldId="342"/>
        </pc:sldMkLst>
      </pc:sldChg>
      <pc:sldChg chg="add">
        <pc:chgData name="Maneesh Singh" userId="3ccc97425cb1d6cf" providerId="LiveId" clId="{C9BDD584-7ECC-4502-9240-563956007E57}" dt="2025-11-05T03:55:53.401" v="0"/>
        <pc:sldMkLst>
          <pc:docMk/>
          <pc:sldMk cId="249241717" sldId="343"/>
        </pc:sldMkLst>
      </pc:sldChg>
      <pc:sldChg chg="modSp add mod">
        <pc:chgData name="Maneesh Singh" userId="3ccc97425cb1d6cf" providerId="LiveId" clId="{C9BDD584-7ECC-4502-9240-563956007E57}" dt="2025-11-07T13:39:05.237" v="584" actId="20577"/>
        <pc:sldMkLst>
          <pc:docMk/>
          <pc:sldMk cId="254562874" sldId="344"/>
        </pc:sldMkLst>
        <pc:spChg chg="mod">
          <ac:chgData name="Maneesh Singh" userId="3ccc97425cb1d6cf" providerId="LiveId" clId="{C9BDD584-7ECC-4502-9240-563956007E57}" dt="2025-11-07T13:39:05.237" v="584" actId="20577"/>
          <ac:spMkLst>
            <pc:docMk/>
            <pc:sldMk cId="254562874" sldId="344"/>
            <ac:spMk id="5" creationId="{A654EC7C-8EB0-DFF1-7F3D-8A33D6742545}"/>
          </ac:spMkLst>
        </pc:spChg>
        <pc:picChg chg="mod">
          <ac:chgData name="Maneesh Singh" userId="3ccc97425cb1d6cf" providerId="LiveId" clId="{C9BDD584-7ECC-4502-9240-563956007E57}" dt="2025-11-07T13:38:34.867" v="565" actId="1076"/>
          <ac:picMkLst>
            <pc:docMk/>
            <pc:sldMk cId="254562874" sldId="344"/>
            <ac:picMk id="4" creationId="{11978E12-F724-AA62-8B14-6F56126CC365}"/>
          </ac:picMkLst>
        </pc:picChg>
      </pc:sldChg>
      <pc:sldChg chg="modSp add mod">
        <pc:chgData name="Maneesh Singh" userId="3ccc97425cb1d6cf" providerId="LiveId" clId="{C9BDD584-7ECC-4502-9240-563956007E57}" dt="2025-11-07T13:38:18.045" v="563" actId="1076"/>
        <pc:sldMkLst>
          <pc:docMk/>
          <pc:sldMk cId="1048304879" sldId="345"/>
        </pc:sldMkLst>
        <pc:spChg chg="mod">
          <ac:chgData name="Maneesh Singh" userId="3ccc97425cb1d6cf" providerId="LiveId" clId="{C9BDD584-7ECC-4502-9240-563956007E57}" dt="2025-11-07T13:38:18.045" v="563" actId="1076"/>
          <ac:spMkLst>
            <pc:docMk/>
            <pc:sldMk cId="1048304879" sldId="345"/>
            <ac:spMk id="5" creationId="{D760E7EE-C208-6536-2E32-573474FC2B63}"/>
          </ac:spMkLst>
        </pc:spChg>
      </pc:sldChg>
      <pc:sldChg chg="modSp add mod">
        <pc:chgData name="Maneesh Singh" userId="3ccc97425cb1d6cf" providerId="LiveId" clId="{C9BDD584-7ECC-4502-9240-563956007E57}" dt="2025-11-07T13:44:56.138" v="638" actId="6549"/>
        <pc:sldMkLst>
          <pc:docMk/>
          <pc:sldMk cId="3587725457" sldId="346"/>
        </pc:sldMkLst>
        <pc:spChg chg="mod">
          <ac:chgData name="Maneesh Singh" userId="3ccc97425cb1d6cf" providerId="LiveId" clId="{C9BDD584-7ECC-4502-9240-563956007E57}" dt="2025-11-07T13:44:56.138" v="638" actId="6549"/>
          <ac:spMkLst>
            <pc:docMk/>
            <pc:sldMk cId="3587725457" sldId="346"/>
            <ac:spMk id="7" creationId="{610C03DA-7124-3F61-3595-C71C49DD7767}"/>
          </ac:spMkLst>
        </pc:spChg>
      </pc:sldChg>
      <pc:sldChg chg="addSp delSp modSp add mod modNotesTx">
        <pc:chgData name="Maneesh Singh" userId="3ccc97425cb1d6cf" providerId="LiveId" clId="{C9BDD584-7ECC-4502-9240-563956007E57}" dt="2025-11-07T13:52:00.338" v="691" actId="113"/>
        <pc:sldMkLst>
          <pc:docMk/>
          <pc:sldMk cId="2210173216" sldId="348"/>
        </pc:sldMkLst>
        <pc:spChg chg="add del mod">
          <ac:chgData name="Maneesh Singh" userId="3ccc97425cb1d6cf" providerId="LiveId" clId="{C9BDD584-7ECC-4502-9240-563956007E57}" dt="2025-11-07T13:47:53.181" v="644" actId="478"/>
          <ac:spMkLst>
            <pc:docMk/>
            <pc:sldMk cId="2210173216" sldId="348"/>
            <ac:spMk id="4" creationId="{16B2B830-A67D-B505-3380-09A4D41BFC04}"/>
          </ac:spMkLst>
        </pc:spChg>
        <pc:spChg chg="add mod">
          <ac:chgData name="Maneesh Singh" userId="3ccc97425cb1d6cf" providerId="LiveId" clId="{C9BDD584-7ECC-4502-9240-563956007E57}" dt="2025-11-07T13:48:20.928" v="676" actId="20577"/>
          <ac:spMkLst>
            <pc:docMk/>
            <pc:sldMk cId="2210173216" sldId="348"/>
            <ac:spMk id="6" creationId="{82F17303-5F4A-147F-92F2-2E5B1BEA899D}"/>
          </ac:spMkLst>
        </pc:spChg>
        <pc:spChg chg="mod">
          <ac:chgData name="Maneesh Singh" userId="3ccc97425cb1d6cf" providerId="LiveId" clId="{C9BDD584-7ECC-4502-9240-563956007E57}" dt="2025-11-07T13:47:44.750" v="641" actId="1076"/>
          <ac:spMkLst>
            <pc:docMk/>
            <pc:sldMk cId="2210173216" sldId="348"/>
            <ac:spMk id="7" creationId="{6FA78A2F-6623-8BAC-701B-205B9A760BDF}"/>
          </ac:spMkLst>
        </pc:spChg>
        <pc:picChg chg="mod">
          <ac:chgData name="Maneesh Singh" userId="3ccc97425cb1d6cf" providerId="LiveId" clId="{C9BDD584-7ECC-4502-9240-563956007E57}" dt="2025-11-07T13:48:29.106" v="677" actId="1076"/>
          <ac:picMkLst>
            <pc:docMk/>
            <pc:sldMk cId="2210173216" sldId="348"/>
            <ac:picMk id="3" creationId="{E190401E-A8F5-E0A8-C427-2FFD7F5834BE}"/>
          </ac:picMkLst>
        </pc:picChg>
      </pc:sldChg>
      <pc:sldChg chg="addSp modSp add mod modNotesTx">
        <pc:chgData name="Maneesh Singh" userId="3ccc97425cb1d6cf" providerId="LiveId" clId="{C9BDD584-7ECC-4502-9240-563956007E57}" dt="2025-11-07T13:54:51.212" v="751" actId="113"/>
        <pc:sldMkLst>
          <pc:docMk/>
          <pc:sldMk cId="3112450649" sldId="349"/>
        </pc:sldMkLst>
        <pc:spChg chg="add mod">
          <ac:chgData name="Maneesh Singh" userId="3ccc97425cb1d6cf" providerId="LiveId" clId="{C9BDD584-7ECC-4502-9240-563956007E57}" dt="2025-11-07T13:53:27.579" v="739" actId="1076"/>
          <ac:spMkLst>
            <pc:docMk/>
            <pc:sldMk cId="3112450649" sldId="349"/>
            <ac:spMk id="3" creationId="{F31296D2-75AE-DE89-DDCB-A1E00885BA5E}"/>
          </ac:spMkLst>
        </pc:spChg>
        <pc:spChg chg="mod">
          <ac:chgData name="Maneesh Singh" userId="3ccc97425cb1d6cf" providerId="LiveId" clId="{C9BDD584-7ECC-4502-9240-563956007E57}" dt="2025-11-07T13:52:18.443" v="692" actId="1076"/>
          <ac:spMkLst>
            <pc:docMk/>
            <pc:sldMk cId="3112450649" sldId="349"/>
            <ac:spMk id="5" creationId="{2FA5CF25-EDED-CC55-B46F-8B7A3B44667F}"/>
          </ac:spMkLst>
        </pc:spChg>
        <pc:picChg chg="mod">
          <ac:chgData name="Maneesh Singh" userId="3ccc97425cb1d6cf" providerId="LiveId" clId="{C9BDD584-7ECC-4502-9240-563956007E57}" dt="2025-11-07T13:52:22.186" v="693" actId="1076"/>
          <ac:picMkLst>
            <pc:docMk/>
            <pc:sldMk cId="3112450649" sldId="349"/>
            <ac:picMk id="4" creationId="{355C8FF7-959F-7253-319E-ABDD31B91CBC}"/>
          </ac:picMkLst>
        </pc:picChg>
      </pc:sldChg>
      <pc:sldChg chg="add">
        <pc:chgData name="Maneesh Singh" userId="3ccc97425cb1d6cf" providerId="LiveId" clId="{C9BDD584-7ECC-4502-9240-563956007E57}" dt="2025-11-05T03:55:53.401" v="0"/>
        <pc:sldMkLst>
          <pc:docMk/>
          <pc:sldMk cId="3869313705" sldId="350"/>
        </pc:sldMkLst>
      </pc:sldChg>
      <pc:sldChg chg="add">
        <pc:chgData name="Maneesh Singh" userId="3ccc97425cb1d6cf" providerId="LiveId" clId="{C9BDD584-7ECC-4502-9240-563956007E57}" dt="2025-11-05T03:55:53.401" v="0"/>
        <pc:sldMkLst>
          <pc:docMk/>
          <pc:sldMk cId="790864185" sldId="351"/>
        </pc:sldMkLst>
      </pc:sldChg>
      <pc:sldChg chg="add">
        <pc:chgData name="Maneesh Singh" userId="3ccc97425cb1d6cf" providerId="LiveId" clId="{C9BDD584-7ECC-4502-9240-563956007E57}" dt="2025-11-05T03:55:53.401" v="0"/>
        <pc:sldMkLst>
          <pc:docMk/>
          <pc:sldMk cId="4224321587" sldId="352"/>
        </pc:sldMkLst>
      </pc:sldChg>
      <pc:sldChg chg="modSp add mod modNotesTx">
        <pc:chgData name="Maneesh Singh" userId="3ccc97425cb1d6cf" providerId="LiveId" clId="{C9BDD584-7ECC-4502-9240-563956007E57}" dt="2025-11-07T14:05:12.441" v="838" actId="113"/>
        <pc:sldMkLst>
          <pc:docMk/>
          <pc:sldMk cId="1838991122" sldId="353"/>
        </pc:sldMkLst>
        <pc:spChg chg="mod">
          <ac:chgData name="Maneesh Singh" userId="3ccc97425cb1d6cf" providerId="LiveId" clId="{C9BDD584-7ECC-4502-9240-563956007E57}" dt="2025-11-07T13:55:31.524" v="753" actId="14100"/>
          <ac:spMkLst>
            <pc:docMk/>
            <pc:sldMk cId="1838991122" sldId="353"/>
            <ac:spMk id="2" creationId="{3F986B05-D23B-E227-C661-3F42FA24A59F}"/>
          </ac:spMkLst>
        </pc:spChg>
        <pc:spChg chg="mod">
          <ac:chgData name="Maneesh Singh" userId="3ccc97425cb1d6cf" providerId="LiveId" clId="{C9BDD584-7ECC-4502-9240-563956007E57}" dt="2025-11-07T14:05:12.441" v="838" actId="113"/>
          <ac:spMkLst>
            <pc:docMk/>
            <pc:sldMk cId="1838991122" sldId="353"/>
            <ac:spMk id="4" creationId="{551A9DA3-767F-F101-4BED-9A111B05AB6A}"/>
          </ac:spMkLst>
        </pc:spChg>
      </pc:sldChg>
      <pc:sldChg chg="addSp modSp add mod modNotesTx">
        <pc:chgData name="Maneesh Singh" userId="3ccc97425cb1d6cf" providerId="LiveId" clId="{C9BDD584-7ECC-4502-9240-563956007E57}" dt="2025-11-07T20:41:45.235" v="1694" actId="14100"/>
        <pc:sldMkLst>
          <pc:docMk/>
          <pc:sldMk cId="233707480" sldId="354"/>
        </pc:sldMkLst>
        <pc:spChg chg="add mod">
          <ac:chgData name="Maneesh Singh" userId="3ccc97425cb1d6cf" providerId="LiveId" clId="{C9BDD584-7ECC-4502-9240-563956007E57}" dt="2025-11-07T20:40:39.822" v="1647"/>
          <ac:spMkLst>
            <pc:docMk/>
            <pc:sldMk cId="233707480" sldId="354"/>
            <ac:spMk id="3" creationId="{701AA444-D68D-E3B3-7E37-C72DDD7B159C}"/>
          </ac:spMkLst>
        </pc:spChg>
        <pc:spChg chg="mod">
          <ac:chgData name="Maneesh Singh" userId="3ccc97425cb1d6cf" providerId="LiveId" clId="{C9BDD584-7ECC-4502-9240-563956007E57}" dt="2025-11-07T20:39:36.170" v="1640" actId="113"/>
          <ac:spMkLst>
            <pc:docMk/>
            <pc:sldMk cId="233707480" sldId="354"/>
            <ac:spMk id="4" creationId="{EA69FCF7-B1CE-6F34-5A7B-BEA25E1EBE63}"/>
          </ac:spMkLst>
        </pc:spChg>
        <pc:spChg chg="add mod">
          <ac:chgData name="Maneesh Singh" userId="3ccc97425cb1d6cf" providerId="LiveId" clId="{C9BDD584-7ECC-4502-9240-563956007E57}" dt="2025-11-07T20:41:45.235" v="1694" actId="14100"/>
          <ac:spMkLst>
            <pc:docMk/>
            <pc:sldMk cId="233707480" sldId="354"/>
            <ac:spMk id="6" creationId="{3E03696D-9192-A415-4BA7-202DCDB15F49}"/>
          </ac:spMkLst>
        </pc:spChg>
      </pc:sldChg>
      <pc:sldChg chg="add">
        <pc:chgData name="Maneesh Singh" userId="3ccc97425cb1d6cf" providerId="LiveId" clId="{C9BDD584-7ECC-4502-9240-563956007E57}" dt="2025-11-05T03:55:53.401" v="0"/>
        <pc:sldMkLst>
          <pc:docMk/>
          <pc:sldMk cId="826492292" sldId="355"/>
        </pc:sldMkLst>
      </pc:sldChg>
      <pc:sldChg chg="add">
        <pc:chgData name="Maneesh Singh" userId="3ccc97425cb1d6cf" providerId="LiveId" clId="{C9BDD584-7ECC-4502-9240-563956007E57}" dt="2025-11-05T03:55:53.401" v="0"/>
        <pc:sldMkLst>
          <pc:docMk/>
          <pc:sldMk cId="1471496665" sldId="356"/>
        </pc:sldMkLst>
      </pc:sldChg>
      <pc:sldChg chg="add">
        <pc:chgData name="Maneesh Singh" userId="3ccc97425cb1d6cf" providerId="LiveId" clId="{C9BDD584-7ECC-4502-9240-563956007E57}" dt="2025-11-05T03:55:53.401" v="0"/>
        <pc:sldMkLst>
          <pc:docMk/>
          <pc:sldMk cId="3319264841" sldId="357"/>
        </pc:sldMkLst>
      </pc:sldChg>
      <pc:sldChg chg="modSp add mod">
        <pc:chgData name="Maneesh Singh" userId="3ccc97425cb1d6cf" providerId="LiveId" clId="{C9BDD584-7ECC-4502-9240-563956007E57}" dt="2025-11-07T14:05:29.405" v="841" actId="14100"/>
        <pc:sldMkLst>
          <pc:docMk/>
          <pc:sldMk cId="1727020236" sldId="358"/>
        </pc:sldMkLst>
        <pc:spChg chg="mod">
          <ac:chgData name="Maneesh Singh" userId="3ccc97425cb1d6cf" providerId="LiveId" clId="{C9BDD584-7ECC-4502-9240-563956007E57}" dt="2025-11-07T14:05:24.361" v="839" actId="1076"/>
          <ac:spMkLst>
            <pc:docMk/>
            <pc:sldMk cId="1727020236" sldId="358"/>
            <ac:spMk id="3" creationId="{046582CB-C7E8-BEBA-4D05-BE8427592909}"/>
          </ac:spMkLst>
        </pc:spChg>
        <pc:spChg chg="mod">
          <ac:chgData name="Maneesh Singh" userId="3ccc97425cb1d6cf" providerId="LiveId" clId="{C9BDD584-7ECC-4502-9240-563956007E57}" dt="2025-11-07T14:05:29.405" v="841" actId="14100"/>
          <ac:spMkLst>
            <pc:docMk/>
            <pc:sldMk cId="1727020236" sldId="358"/>
            <ac:spMk id="6" creationId="{B40F96DB-62CB-B43F-9250-487E36648D4C}"/>
          </ac:spMkLst>
        </pc:spChg>
      </pc:sldChg>
      <pc:sldChg chg="modSp add mod">
        <pc:chgData name="Maneesh Singh" userId="3ccc97425cb1d6cf" providerId="LiveId" clId="{C9BDD584-7ECC-4502-9240-563956007E57}" dt="2025-11-07T14:06:08.509" v="843" actId="1076"/>
        <pc:sldMkLst>
          <pc:docMk/>
          <pc:sldMk cId="1868502248" sldId="359"/>
        </pc:sldMkLst>
        <pc:spChg chg="mod">
          <ac:chgData name="Maneesh Singh" userId="3ccc97425cb1d6cf" providerId="LiveId" clId="{C9BDD584-7ECC-4502-9240-563956007E57}" dt="2025-11-07T14:06:04.259" v="842" actId="1076"/>
          <ac:spMkLst>
            <pc:docMk/>
            <pc:sldMk cId="1868502248" sldId="359"/>
            <ac:spMk id="3" creationId="{AA833F1E-402C-45EB-9213-DADDD8E700E6}"/>
          </ac:spMkLst>
        </pc:spChg>
        <pc:spChg chg="mod">
          <ac:chgData name="Maneesh Singh" userId="3ccc97425cb1d6cf" providerId="LiveId" clId="{C9BDD584-7ECC-4502-9240-563956007E57}" dt="2025-11-07T14:06:08.509" v="843" actId="1076"/>
          <ac:spMkLst>
            <pc:docMk/>
            <pc:sldMk cId="1868502248" sldId="359"/>
            <ac:spMk id="6" creationId="{15AA7B92-B7EE-C0F2-3890-529783EB877E}"/>
          </ac:spMkLst>
        </pc:spChg>
      </pc:sldChg>
      <pc:sldChg chg="add">
        <pc:chgData name="Maneesh Singh" userId="3ccc97425cb1d6cf" providerId="LiveId" clId="{C9BDD584-7ECC-4502-9240-563956007E57}" dt="2025-11-05T03:55:53.401" v="0"/>
        <pc:sldMkLst>
          <pc:docMk/>
          <pc:sldMk cId="3113553145" sldId="360"/>
        </pc:sldMkLst>
      </pc:sldChg>
      <pc:sldChg chg="add">
        <pc:chgData name="Maneesh Singh" userId="3ccc97425cb1d6cf" providerId="LiveId" clId="{C9BDD584-7ECC-4502-9240-563956007E57}" dt="2025-11-05T03:55:53.401" v="0"/>
        <pc:sldMkLst>
          <pc:docMk/>
          <pc:sldMk cId="4133091018" sldId="361"/>
        </pc:sldMkLst>
      </pc:sldChg>
      <pc:sldChg chg="add">
        <pc:chgData name="Maneesh Singh" userId="3ccc97425cb1d6cf" providerId="LiveId" clId="{C9BDD584-7ECC-4502-9240-563956007E57}" dt="2025-11-05T03:55:53.401" v="0"/>
        <pc:sldMkLst>
          <pc:docMk/>
          <pc:sldMk cId="470846911" sldId="362"/>
        </pc:sldMkLst>
      </pc:sldChg>
      <pc:sldChg chg="add">
        <pc:chgData name="Maneesh Singh" userId="3ccc97425cb1d6cf" providerId="LiveId" clId="{C9BDD584-7ECC-4502-9240-563956007E57}" dt="2025-11-05T03:55:53.401" v="0"/>
        <pc:sldMkLst>
          <pc:docMk/>
          <pc:sldMk cId="2170159611" sldId="363"/>
        </pc:sldMkLst>
      </pc:sldChg>
      <pc:sldChg chg="add">
        <pc:chgData name="Maneesh Singh" userId="3ccc97425cb1d6cf" providerId="LiveId" clId="{C9BDD584-7ECC-4502-9240-563956007E57}" dt="2025-11-05T03:55:53.401" v="0"/>
        <pc:sldMkLst>
          <pc:docMk/>
          <pc:sldMk cId="3817871384" sldId="364"/>
        </pc:sldMkLst>
      </pc:sldChg>
      <pc:sldChg chg="modSp add mod modNotesTx">
        <pc:chgData name="Maneesh Singh" userId="3ccc97425cb1d6cf" providerId="LiveId" clId="{C9BDD584-7ECC-4502-9240-563956007E57}" dt="2025-11-07T15:00:27.973" v="950" actId="20577"/>
        <pc:sldMkLst>
          <pc:docMk/>
          <pc:sldMk cId="2424777212" sldId="365"/>
        </pc:sldMkLst>
        <pc:spChg chg="mod">
          <ac:chgData name="Maneesh Singh" userId="3ccc97425cb1d6cf" providerId="LiveId" clId="{C9BDD584-7ECC-4502-9240-563956007E57}" dt="2025-11-07T14:25:21.371" v="889" actId="1076"/>
          <ac:spMkLst>
            <pc:docMk/>
            <pc:sldMk cId="2424777212" sldId="365"/>
            <ac:spMk id="6" creationId="{B81C72F9-CD88-FB46-10FB-9899BB9086F9}"/>
          </ac:spMkLst>
        </pc:spChg>
        <pc:spChg chg="mod">
          <ac:chgData name="Maneesh Singh" userId="3ccc97425cb1d6cf" providerId="LiveId" clId="{C9BDD584-7ECC-4502-9240-563956007E57}" dt="2025-11-07T14:25:25.399" v="890" actId="14100"/>
          <ac:spMkLst>
            <pc:docMk/>
            <pc:sldMk cId="2424777212" sldId="365"/>
            <ac:spMk id="8" creationId="{4BD8BFEB-6055-9486-65E1-4E8F519E5387}"/>
          </ac:spMkLst>
        </pc:spChg>
      </pc:sldChg>
      <pc:sldChg chg="add modNotesTx">
        <pc:chgData name="Maneesh Singh" userId="3ccc97425cb1d6cf" providerId="LiveId" clId="{C9BDD584-7ECC-4502-9240-563956007E57}" dt="2025-11-07T15:00:51.997" v="951" actId="20577"/>
        <pc:sldMkLst>
          <pc:docMk/>
          <pc:sldMk cId="449745504" sldId="366"/>
        </pc:sldMkLst>
      </pc:sldChg>
      <pc:sldChg chg="add">
        <pc:chgData name="Maneesh Singh" userId="3ccc97425cb1d6cf" providerId="LiveId" clId="{C9BDD584-7ECC-4502-9240-563956007E57}" dt="2025-11-05T03:55:53.401" v="0"/>
        <pc:sldMkLst>
          <pc:docMk/>
          <pc:sldMk cId="882574944" sldId="367"/>
        </pc:sldMkLst>
      </pc:sldChg>
      <pc:sldChg chg="add">
        <pc:chgData name="Maneesh Singh" userId="3ccc97425cb1d6cf" providerId="LiveId" clId="{C9BDD584-7ECC-4502-9240-563956007E57}" dt="2025-11-05T03:55:53.401" v="0"/>
        <pc:sldMkLst>
          <pc:docMk/>
          <pc:sldMk cId="1054963629" sldId="368"/>
        </pc:sldMkLst>
      </pc:sldChg>
      <pc:sldChg chg="modSp add mod">
        <pc:chgData name="Maneesh Singh" userId="3ccc97425cb1d6cf" providerId="LiveId" clId="{C9BDD584-7ECC-4502-9240-563956007E57}" dt="2025-11-05T04:46:12.721" v="75" actId="14100"/>
        <pc:sldMkLst>
          <pc:docMk/>
          <pc:sldMk cId="3696097950" sldId="369"/>
        </pc:sldMkLst>
        <pc:spChg chg="mod">
          <ac:chgData name="Maneesh Singh" userId="3ccc97425cb1d6cf" providerId="LiveId" clId="{C9BDD584-7ECC-4502-9240-563956007E57}" dt="2025-11-05T04:46:12.721" v="75" actId="14100"/>
          <ac:spMkLst>
            <pc:docMk/>
            <pc:sldMk cId="3696097950" sldId="369"/>
            <ac:spMk id="3" creationId="{32E55421-85EF-C1A6-1EB9-01D7337BFE26}"/>
          </ac:spMkLst>
        </pc:spChg>
      </pc:sldChg>
      <pc:sldChg chg="add">
        <pc:chgData name="Maneesh Singh" userId="3ccc97425cb1d6cf" providerId="LiveId" clId="{C9BDD584-7ECC-4502-9240-563956007E57}" dt="2025-11-05T03:55:53.401" v="0"/>
        <pc:sldMkLst>
          <pc:docMk/>
          <pc:sldMk cId="2864233416" sldId="370"/>
        </pc:sldMkLst>
      </pc:sldChg>
      <pc:sldChg chg="add">
        <pc:chgData name="Maneesh Singh" userId="3ccc97425cb1d6cf" providerId="LiveId" clId="{C9BDD584-7ECC-4502-9240-563956007E57}" dt="2025-11-05T03:55:53.401" v="0"/>
        <pc:sldMkLst>
          <pc:docMk/>
          <pc:sldMk cId="4197371925" sldId="371"/>
        </pc:sldMkLst>
      </pc:sldChg>
      <pc:sldChg chg="add">
        <pc:chgData name="Maneesh Singh" userId="3ccc97425cb1d6cf" providerId="LiveId" clId="{C9BDD584-7ECC-4502-9240-563956007E57}" dt="2025-11-05T03:55:53.401" v="0"/>
        <pc:sldMkLst>
          <pc:docMk/>
          <pc:sldMk cId="1377609977" sldId="372"/>
        </pc:sldMkLst>
      </pc:sldChg>
      <pc:sldChg chg="addSp modSp add mod ord">
        <pc:chgData name="Maneesh Singh" userId="3ccc97425cb1d6cf" providerId="LiveId" clId="{C9BDD584-7ECC-4502-9240-563956007E57}" dt="2025-11-05T04:57:56.761" v="90" actId="1076"/>
        <pc:sldMkLst>
          <pc:docMk/>
          <pc:sldMk cId="3846553811" sldId="373"/>
        </pc:sldMkLst>
        <pc:spChg chg="add mod">
          <ac:chgData name="Maneesh Singh" userId="3ccc97425cb1d6cf" providerId="LiveId" clId="{C9BDD584-7ECC-4502-9240-563956007E57}" dt="2025-11-05T04:57:52.368" v="89" actId="255"/>
          <ac:spMkLst>
            <pc:docMk/>
            <pc:sldMk cId="3846553811" sldId="373"/>
            <ac:spMk id="3" creationId="{990FAD6A-6A6A-4C69-F100-F46C581A5464}"/>
          </ac:spMkLst>
        </pc:spChg>
        <pc:spChg chg="mod">
          <ac:chgData name="Maneesh Singh" userId="3ccc97425cb1d6cf" providerId="LiveId" clId="{C9BDD584-7ECC-4502-9240-563956007E57}" dt="2025-11-05T04:57:56.761" v="90" actId="1076"/>
          <ac:spMkLst>
            <pc:docMk/>
            <pc:sldMk cId="3846553811" sldId="373"/>
            <ac:spMk id="5" creationId="{6C7C1158-F880-581A-B368-58F07D008627}"/>
          </ac:spMkLst>
        </pc:spChg>
      </pc:sldChg>
      <pc:sldChg chg="add">
        <pc:chgData name="Maneesh Singh" userId="3ccc97425cb1d6cf" providerId="LiveId" clId="{C9BDD584-7ECC-4502-9240-563956007E57}" dt="2025-11-05T03:55:53.401" v="0"/>
        <pc:sldMkLst>
          <pc:docMk/>
          <pc:sldMk cId="4012519384" sldId="374"/>
        </pc:sldMkLst>
      </pc:sldChg>
      <pc:sldChg chg="add">
        <pc:chgData name="Maneesh Singh" userId="3ccc97425cb1d6cf" providerId="LiveId" clId="{C9BDD584-7ECC-4502-9240-563956007E57}" dt="2025-11-05T03:55:53.401" v="0"/>
        <pc:sldMkLst>
          <pc:docMk/>
          <pc:sldMk cId="956491982" sldId="375"/>
        </pc:sldMkLst>
      </pc:sldChg>
      <pc:sldChg chg="add">
        <pc:chgData name="Maneesh Singh" userId="3ccc97425cb1d6cf" providerId="LiveId" clId="{C9BDD584-7ECC-4502-9240-563956007E57}" dt="2025-11-05T03:55:53.401" v="0"/>
        <pc:sldMkLst>
          <pc:docMk/>
          <pc:sldMk cId="2988629709" sldId="376"/>
        </pc:sldMkLst>
      </pc:sldChg>
      <pc:sldChg chg="add">
        <pc:chgData name="Maneesh Singh" userId="3ccc97425cb1d6cf" providerId="LiveId" clId="{C9BDD584-7ECC-4502-9240-563956007E57}" dt="2025-11-05T03:55:53.401" v="0"/>
        <pc:sldMkLst>
          <pc:docMk/>
          <pc:sldMk cId="2696761710" sldId="377"/>
        </pc:sldMkLst>
      </pc:sldChg>
      <pc:sldChg chg="add">
        <pc:chgData name="Maneesh Singh" userId="3ccc97425cb1d6cf" providerId="LiveId" clId="{C9BDD584-7ECC-4502-9240-563956007E57}" dt="2025-11-05T03:55:53.401" v="0"/>
        <pc:sldMkLst>
          <pc:docMk/>
          <pc:sldMk cId="4105074032" sldId="378"/>
        </pc:sldMkLst>
      </pc:sldChg>
      <pc:sldChg chg="add">
        <pc:chgData name="Maneesh Singh" userId="3ccc97425cb1d6cf" providerId="LiveId" clId="{C9BDD584-7ECC-4502-9240-563956007E57}" dt="2025-11-05T03:55:53.401" v="0"/>
        <pc:sldMkLst>
          <pc:docMk/>
          <pc:sldMk cId="3743394919" sldId="379"/>
        </pc:sldMkLst>
      </pc:sldChg>
      <pc:sldChg chg="add">
        <pc:chgData name="Maneesh Singh" userId="3ccc97425cb1d6cf" providerId="LiveId" clId="{C9BDD584-7ECC-4502-9240-563956007E57}" dt="2025-11-05T03:55:53.401" v="0"/>
        <pc:sldMkLst>
          <pc:docMk/>
          <pc:sldMk cId="2842645090" sldId="380"/>
        </pc:sldMkLst>
      </pc:sldChg>
      <pc:sldChg chg="add">
        <pc:chgData name="Maneesh Singh" userId="3ccc97425cb1d6cf" providerId="LiveId" clId="{C9BDD584-7ECC-4502-9240-563956007E57}" dt="2025-11-05T03:55:53.401" v="0"/>
        <pc:sldMkLst>
          <pc:docMk/>
          <pc:sldMk cId="3549206657" sldId="381"/>
        </pc:sldMkLst>
      </pc:sldChg>
      <pc:sldChg chg="addSp modSp add mod">
        <pc:chgData name="Maneesh Singh" userId="3ccc97425cb1d6cf" providerId="LiveId" clId="{C9BDD584-7ECC-4502-9240-563956007E57}" dt="2025-11-07T19:57:20.123" v="1437" actId="20577"/>
        <pc:sldMkLst>
          <pc:docMk/>
          <pc:sldMk cId="216021333" sldId="383"/>
        </pc:sldMkLst>
        <pc:spChg chg="add">
          <ac:chgData name="Maneesh Singh" userId="3ccc97425cb1d6cf" providerId="LiveId" clId="{C9BDD584-7ECC-4502-9240-563956007E57}" dt="2025-11-07T16:40:37.342" v="952"/>
          <ac:spMkLst>
            <pc:docMk/>
            <pc:sldMk cId="216021333" sldId="383"/>
            <ac:spMk id="2" creationId="{2AB9B793-1DD6-98A8-70DB-18A0D668FB50}"/>
          </ac:spMkLst>
        </pc:spChg>
        <pc:spChg chg="mod">
          <ac:chgData name="Maneesh Singh" userId="3ccc97425cb1d6cf" providerId="LiveId" clId="{C9BDD584-7ECC-4502-9240-563956007E57}" dt="2025-11-07T19:57:20.123" v="1437" actId="20577"/>
          <ac:spMkLst>
            <pc:docMk/>
            <pc:sldMk cId="216021333" sldId="383"/>
            <ac:spMk id="5" creationId="{F95F0A56-C66B-3C12-CA8D-AFD9A1A2A375}"/>
          </ac:spMkLst>
        </pc:spChg>
      </pc:sldChg>
      <pc:sldChg chg="add">
        <pc:chgData name="Maneesh Singh" userId="3ccc97425cb1d6cf" providerId="LiveId" clId="{C9BDD584-7ECC-4502-9240-563956007E57}" dt="2025-11-05T03:55:53.401" v="0"/>
        <pc:sldMkLst>
          <pc:docMk/>
          <pc:sldMk cId="1900985260" sldId="384"/>
        </pc:sldMkLst>
      </pc:sldChg>
      <pc:sldChg chg="add">
        <pc:chgData name="Maneesh Singh" userId="3ccc97425cb1d6cf" providerId="LiveId" clId="{C9BDD584-7ECC-4502-9240-563956007E57}" dt="2025-11-05T03:55:53.401" v="0"/>
        <pc:sldMkLst>
          <pc:docMk/>
          <pc:sldMk cId="1563472516" sldId="385"/>
        </pc:sldMkLst>
      </pc:sldChg>
      <pc:sldChg chg="add">
        <pc:chgData name="Maneesh Singh" userId="3ccc97425cb1d6cf" providerId="LiveId" clId="{C9BDD584-7ECC-4502-9240-563956007E57}" dt="2025-11-05T03:55:53.401" v="0"/>
        <pc:sldMkLst>
          <pc:docMk/>
          <pc:sldMk cId="4252763977" sldId="386"/>
        </pc:sldMkLst>
      </pc:sldChg>
      <pc:sldChg chg="add">
        <pc:chgData name="Maneesh Singh" userId="3ccc97425cb1d6cf" providerId="LiveId" clId="{C9BDD584-7ECC-4502-9240-563956007E57}" dt="2025-11-05T03:55:53.401" v="0"/>
        <pc:sldMkLst>
          <pc:docMk/>
          <pc:sldMk cId="3233797861" sldId="387"/>
        </pc:sldMkLst>
      </pc:sldChg>
      <pc:sldChg chg="add">
        <pc:chgData name="Maneesh Singh" userId="3ccc97425cb1d6cf" providerId="LiveId" clId="{C9BDD584-7ECC-4502-9240-563956007E57}" dt="2025-11-05T03:55:53.401" v="0"/>
        <pc:sldMkLst>
          <pc:docMk/>
          <pc:sldMk cId="2273361062" sldId="388"/>
        </pc:sldMkLst>
      </pc:sldChg>
      <pc:sldChg chg="add">
        <pc:chgData name="Maneesh Singh" userId="3ccc97425cb1d6cf" providerId="LiveId" clId="{C9BDD584-7ECC-4502-9240-563956007E57}" dt="2025-11-05T03:55:53.401" v="0"/>
        <pc:sldMkLst>
          <pc:docMk/>
          <pc:sldMk cId="2149832552" sldId="389"/>
        </pc:sldMkLst>
      </pc:sldChg>
      <pc:sldChg chg="add">
        <pc:chgData name="Maneesh Singh" userId="3ccc97425cb1d6cf" providerId="LiveId" clId="{C9BDD584-7ECC-4502-9240-563956007E57}" dt="2025-11-05T03:55:53.401" v="0"/>
        <pc:sldMkLst>
          <pc:docMk/>
          <pc:sldMk cId="1004654775" sldId="390"/>
        </pc:sldMkLst>
      </pc:sldChg>
      <pc:sldChg chg="addSp delSp modSp new mod setBg">
        <pc:chgData name="Maneesh Singh" userId="3ccc97425cb1d6cf" providerId="LiveId" clId="{C9BDD584-7ECC-4502-9240-563956007E57}" dt="2025-11-05T05:00:19.530" v="106" actId="1076"/>
        <pc:sldMkLst>
          <pc:docMk/>
          <pc:sldMk cId="2190711341" sldId="391"/>
        </pc:sldMkLst>
        <pc:spChg chg="add mod">
          <ac:chgData name="Maneesh Singh" userId="3ccc97425cb1d6cf" providerId="LiveId" clId="{C9BDD584-7ECC-4502-9240-563956007E57}" dt="2025-11-05T05:00:10.158" v="105" actId="26606"/>
          <ac:spMkLst>
            <pc:docMk/>
            <pc:sldMk cId="2190711341" sldId="391"/>
            <ac:spMk id="7" creationId="{C3030F2A-B7E4-A806-F5DC-B7877C6225DC}"/>
          </ac:spMkLst>
        </pc:spChg>
        <pc:spChg chg="add">
          <ac:chgData name="Maneesh Singh" userId="3ccc97425cb1d6cf" providerId="LiveId" clId="{C9BDD584-7ECC-4502-9240-563956007E57}" dt="2025-11-05T05:00:10.158" v="105" actId="26606"/>
          <ac:spMkLst>
            <pc:docMk/>
            <pc:sldMk cId="2190711341" sldId="391"/>
            <ac:spMk id="14" creationId="{2B97F24A-32CE-4C1C-A50D-3016B394DCFB}"/>
          </ac:spMkLst>
        </pc:spChg>
        <pc:spChg chg="add">
          <ac:chgData name="Maneesh Singh" userId="3ccc97425cb1d6cf" providerId="LiveId" clId="{C9BDD584-7ECC-4502-9240-563956007E57}" dt="2025-11-05T05:00:10.158" v="105" actId="26606"/>
          <ac:spMkLst>
            <pc:docMk/>
            <pc:sldMk cId="2190711341" sldId="391"/>
            <ac:spMk id="16" creationId="{CD8B4F24-440B-49E9-B85D-733523DC064B}"/>
          </ac:spMkLst>
        </pc:spChg>
        <pc:picChg chg="add mod">
          <ac:chgData name="Maneesh Singh" userId="3ccc97425cb1d6cf" providerId="LiveId" clId="{C9BDD584-7ECC-4502-9240-563956007E57}" dt="2025-11-05T05:00:19.530" v="106" actId="1076"/>
          <ac:picMkLst>
            <pc:docMk/>
            <pc:sldMk cId="2190711341" sldId="391"/>
            <ac:picMk id="9" creationId="{6C03581F-7806-D709-8715-B765330A4EAA}"/>
          </ac:picMkLst>
        </pc:picChg>
      </pc:sldChg>
      <pc:sldChg chg="delSp add del mod">
        <pc:chgData name="Maneesh Singh" userId="3ccc97425cb1d6cf" providerId="LiveId" clId="{C9BDD584-7ECC-4502-9240-563956007E57}" dt="2025-11-05T05:00:43.558" v="111" actId="47"/>
        <pc:sldMkLst>
          <pc:docMk/>
          <pc:sldMk cId="3141119369" sldId="392"/>
        </pc:sldMkLst>
      </pc:sldChg>
      <pc:sldChg chg="addSp delSp modSp new mod">
        <pc:chgData name="Maneesh Singh" userId="3ccc97425cb1d6cf" providerId="LiveId" clId="{C9BDD584-7ECC-4502-9240-563956007E57}" dt="2025-11-05T05:01:35.012" v="120" actId="1076"/>
        <pc:sldMkLst>
          <pc:docMk/>
          <pc:sldMk cId="160694653" sldId="393"/>
        </pc:sldMkLst>
        <pc:spChg chg="add mod">
          <ac:chgData name="Maneesh Singh" userId="3ccc97425cb1d6cf" providerId="LiveId" clId="{C9BDD584-7ECC-4502-9240-563956007E57}" dt="2025-11-05T05:01:04.645" v="118" actId="12"/>
          <ac:spMkLst>
            <pc:docMk/>
            <pc:sldMk cId="160694653" sldId="393"/>
            <ac:spMk id="5" creationId="{3AB1EB4B-E113-BA76-9C31-475E5F2098B1}"/>
          </ac:spMkLst>
        </pc:spChg>
        <pc:picChg chg="add mod">
          <ac:chgData name="Maneesh Singh" userId="3ccc97425cb1d6cf" providerId="LiveId" clId="{C9BDD584-7ECC-4502-9240-563956007E57}" dt="2025-11-05T05:01:35.012" v="120" actId="1076"/>
          <ac:picMkLst>
            <pc:docMk/>
            <pc:sldMk cId="160694653" sldId="393"/>
            <ac:picMk id="7" creationId="{2053D759-25D3-CCFA-4764-6BF372A50477}"/>
          </ac:picMkLst>
        </pc:picChg>
      </pc:sldChg>
      <pc:sldChg chg="addSp delSp modSp add mod">
        <pc:chgData name="Maneesh Singh" userId="3ccc97425cb1d6cf" providerId="LiveId" clId="{C9BDD584-7ECC-4502-9240-563956007E57}" dt="2025-11-05T05:02:58.718" v="136" actId="1076"/>
        <pc:sldMkLst>
          <pc:docMk/>
          <pc:sldMk cId="1513738903" sldId="394"/>
        </pc:sldMkLst>
        <pc:spChg chg="add mod">
          <ac:chgData name="Maneesh Singh" userId="3ccc97425cb1d6cf" providerId="LiveId" clId="{C9BDD584-7ECC-4502-9240-563956007E57}" dt="2025-11-05T05:02:30.264" v="132" actId="14100"/>
          <ac:spMkLst>
            <pc:docMk/>
            <pc:sldMk cId="1513738903" sldId="394"/>
            <ac:spMk id="3" creationId="{054F5195-85CF-0612-53D9-50B6BEDA20EE}"/>
          </ac:spMkLst>
        </pc:spChg>
        <pc:picChg chg="add mod">
          <ac:chgData name="Maneesh Singh" userId="3ccc97425cb1d6cf" providerId="LiveId" clId="{C9BDD584-7ECC-4502-9240-563956007E57}" dt="2025-11-05T05:02:58.718" v="136" actId="1076"/>
          <ac:picMkLst>
            <pc:docMk/>
            <pc:sldMk cId="1513738903" sldId="394"/>
            <ac:picMk id="6" creationId="{EC9C63DE-7AF7-1C0C-29DC-77E3CCF1A511}"/>
          </ac:picMkLst>
        </pc:picChg>
      </pc:sldChg>
      <pc:sldChg chg="addSp delSp modSp add mod">
        <pc:chgData name="Maneesh Singh" userId="3ccc97425cb1d6cf" providerId="LiveId" clId="{C9BDD584-7ECC-4502-9240-563956007E57}" dt="2025-11-05T05:05:23.992" v="162" actId="1076"/>
        <pc:sldMkLst>
          <pc:docMk/>
          <pc:sldMk cId="47339615" sldId="395"/>
        </pc:sldMkLst>
        <pc:spChg chg="add mod">
          <ac:chgData name="Maneesh Singh" userId="3ccc97425cb1d6cf" providerId="LiveId" clId="{C9BDD584-7ECC-4502-9240-563956007E57}" dt="2025-11-05T05:05:23.992" v="162" actId="1076"/>
          <ac:spMkLst>
            <pc:docMk/>
            <pc:sldMk cId="47339615" sldId="395"/>
            <ac:spMk id="4" creationId="{12914D0E-6F21-4CC0-AF52-39E31EF908EB}"/>
          </ac:spMkLst>
        </pc:spChg>
        <pc:spChg chg="add mod ord">
          <ac:chgData name="Maneesh Singh" userId="3ccc97425cb1d6cf" providerId="LiveId" clId="{C9BDD584-7ECC-4502-9240-563956007E57}" dt="2025-11-05T05:05:10.759" v="160" actId="167"/>
          <ac:spMkLst>
            <pc:docMk/>
            <pc:sldMk cId="47339615" sldId="395"/>
            <ac:spMk id="5" creationId="{648756D2-F6EC-79CE-1FFC-F6167264AF81}"/>
          </ac:spMkLst>
        </pc:spChg>
      </pc:sldChg>
      <pc:sldChg chg="addSp delSp modSp add mod">
        <pc:chgData name="Maneesh Singh" userId="3ccc97425cb1d6cf" providerId="LiveId" clId="{C9BDD584-7ECC-4502-9240-563956007E57}" dt="2025-11-05T05:12:09.063" v="186" actId="14100"/>
        <pc:sldMkLst>
          <pc:docMk/>
          <pc:sldMk cId="157704547" sldId="396"/>
        </pc:sldMkLst>
        <pc:spChg chg="add mod">
          <ac:chgData name="Maneesh Singh" userId="3ccc97425cb1d6cf" providerId="LiveId" clId="{C9BDD584-7ECC-4502-9240-563956007E57}" dt="2025-11-05T05:12:09.063" v="186" actId="14100"/>
          <ac:spMkLst>
            <pc:docMk/>
            <pc:sldMk cId="157704547" sldId="396"/>
            <ac:spMk id="7" creationId="{94D92D50-A515-8C83-55AB-B4115941DF3F}"/>
          </ac:spMkLst>
        </pc:spChg>
        <pc:spChg chg="add mod ord">
          <ac:chgData name="Maneesh Singh" userId="3ccc97425cb1d6cf" providerId="LiveId" clId="{C9BDD584-7ECC-4502-9240-563956007E57}" dt="2025-11-05T05:11:52.676" v="184" actId="14100"/>
          <ac:spMkLst>
            <pc:docMk/>
            <pc:sldMk cId="157704547" sldId="396"/>
            <ac:spMk id="8" creationId="{C3C732E0-3446-F873-D4F5-1A9CDC73B26D}"/>
          </ac:spMkLst>
        </pc:spChg>
      </pc:sldChg>
      <pc:sldChg chg="addSp delSp modSp add mod">
        <pc:chgData name="Maneesh Singh" userId="3ccc97425cb1d6cf" providerId="LiveId" clId="{C9BDD584-7ECC-4502-9240-563956007E57}" dt="2025-11-05T05:14:07.224" v="198" actId="20577"/>
        <pc:sldMkLst>
          <pc:docMk/>
          <pc:sldMk cId="3945399397" sldId="397"/>
        </pc:sldMkLst>
        <pc:spChg chg="add mod">
          <ac:chgData name="Maneesh Singh" userId="3ccc97425cb1d6cf" providerId="LiveId" clId="{C9BDD584-7ECC-4502-9240-563956007E57}" dt="2025-11-05T05:14:07.224" v="198" actId="20577"/>
          <ac:spMkLst>
            <pc:docMk/>
            <pc:sldMk cId="3945399397" sldId="397"/>
            <ac:spMk id="3" creationId="{0B8D8146-AF27-1A35-FE37-6DBD011DD433}"/>
          </ac:spMkLst>
        </pc:spChg>
      </pc:sldChg>
      <pc:sldChg chg="addSp delSp modSp add mod">
        <pc:chgData name="Maneesh Singh" userId="3ccc97425cb1d6cf" providerId="LiveId" clId="{C9BDD584-7ECC-4502-9240-563956007E57}" dt="2025-11-05T05:16:42.328" v="217" actId="20577"/>
        <pc:sldMkLst>
          <pc:docMk/>
          <pc:sldMk cId="1123876878" sldId="398"/>
        </pc:sldMkLst>
        <pc:spChg chg="add mod">
          <ac:chgData name="Maneesh Singh" userId="3ccc97425cb1d6cf" providerId="LiveId" clId="{C9BDD584-7ECC-4502-9240-563956007E57}" dt="2025-11-05T05:16:42.328" v="217" actId="20577"/>
          <ac:spMkLst>
            <pc:docMk/>
            <pc:sldMk cId="1123876878" sldId="398"/>
            <ac:spMk id="4" creationId="{438075C5-1BBE-8E17-80D6-2B3FE9685C95}"/>
          </ac:spMkLst>
        </pc:spChg>
      </pc:sldChg>
      <pc:sldChg chg="addSp delSp modSp add mod">
        <pc:chgData name="Maneesh Singh" userId="3ccc97425cb1d6cf" providerId="LiveId" clId="{C9BDD584-7ECC-4502-9240-563956007E57}" dt="2025-11-05T05:16:36.411" v="216" actId="6549"/>
        <pc:sldMkLst>
          <pc:docMk/>
          <pc:sldMk cId="291614387" sldId="399"/>
        </pc:sldMkLst>
        <pc:spChg chg="add mod">
          <ac:chgData name="Maneesh Singh" userId="3ccc97425cb1d6cf" providerId="LiveId" clId="{C9BDD584-7ECC-4502-9240-563956007E57}" dt="2025-11-05T05:16:36.411" v="216" actId="6549"/>
          <ac:spMkLst>
            <pc:docMk/>
            <pc:sldMk cId="291614387" sldId="399"/>
            <ac:spMk id="3" creationId="{DA534EAF-EB5E-E60F-479C-F2EC0BEFF909}"/>
          </ac:spMkLst>
        </pc:spChg>
      </pc:sldChg>
      <pc:sldChg chg="addSp delSp modSp add mod">
        <pc:chgData name="Maneesh Singh" userId="3ccc97425cb1d6cf" providerId="LiveId" clId="{C9BDD584-7ECC-4502-9240-563956007E57}" dt="2025-11-05T05:17:58.478" v="235" actId="20577"/>
        <pc:sldMkLst>
          <pc:docMk/>
          <pc:sldMk cId="916439408" sldId="400"/>
        </pc:sldMkLst>
        <pc:spChg chg="add mod">
          <ac:chgData name="Maneesh Singh" userId="3ccc97425cb1d6cf" providerId="LiveId" clId="{C9BDD584-7ECC-4502-9240-563956007E57}" dt="2025-11-05T05:17:58.478" v="235" actId="20577"/>
          <ac:spMkLst>
            <pc:docMk/>
            <pc:sldMk cId="916439408" sldId="400"/>
            <ac:spMk id="4" creationId="{FADDE655-F00D-249D-F104-9248828964FA}"/>
          </ac:spMkLst>
        </pc:spChg>
      </pc:sldChg>
      <pc:sldChg chg="delSp modSp new mod ord">
        <pc:chgData name="Maneesh Singh" userId="3ccc97425cb1d6cf" providerId="LiveId" clId="{C9BDD584-7ECC-4502-9240-563956007E57}" dt="2025-11-05T05:20:44.222" v="261" actId="1076"/>
        <pc:sldMkLst>
          <pc:docMk/>
          <pc:sldMk cId="83601645" sldId="401"/>
        </pc:sldMkLst>
        <pc:spChg chg="mod">
          <ac:chgData name="Maneesh Singh" userId="3ccc97425cb1d6cf" providerId="LiveId" clId="{C9BDD584-7ECC-4502-9240-563956007E57}" dt="2025-11-05T05:20:44.222" v="261" actId="1076"/>
          <ac:spMkLst>
            <pc:docMk/>
            <pc:sldMk cId="83601645" sldId="401"/>
            <ac:spMk id="2" creationId="{17CE3245-1F42-7C33-B7B1-4A24BC79FB03}"/>
          </ac:spMkLst>
        </pc:spChg>
      </pc:sldChg>
      <pc:sldChg chg="delSp modSp new mod">
        <pc:chgData name="Maneesh Singh" userId="3ccc97425cb1d6cf" providerId="LiveId" clId="{C9BDD584-7ECC-4502-9240-563956007E57}" dt="2025-11-05T05:20:08.088" v="248" actId="14100"/>
        <pc:sldMkLst>
          <pc:docMk/>
          <pc:sldMk cId="4065755995" sldId="402"/>
        </pc:sldMkLst>
        <pc:spChg chg="mod">
          <ac:chgData name="Maneesh Singh" userId="3ccc97425cb1d6cf" providerId="LiveId" clId="{C9BDD584-7ECC-4502-9240-563956007E57}" dt="2025-11-05T05:20:08.088" v="248" actId="14100"/>
          <ac:spMkLst>
            <pc:docMk/>
            <pc:sldMk cId="4065755995" sldId="402"/>
            <ac:spMk id="3" creationId="{62C7DC66-5730-09FE-4FA4-0863132DF784}"/>
          </ac:spMkLst>
        </pc:spChg>
      </pc:sldChg>
      <pc:sldChg chg="addSp delSp modSp new mod">
        <pc:chgData name="Maneesh Singh" userId="3ccc97425cb1d6cf" providerId="LiveId" clId="{C9BDD584-7ECC-4502-9240-563956007E57}" dt="2025-11-05T05:20:26.494" v="255" actId="1076"/>
        <pc:sldMkLst>
          <pc:docMk/>
          <pc:sldMk cId="459649695" sldId="403"/>
        </pc:sldMkLst>
        <pc:picChg chg="add mod">
          <ac:chgData name="Maneesh Singh" userId="3ccc97425cb1d6cf" providerId="LiveId" clId="{C9BDD584-7ECC-4502-9240-563956007E57}" dt="2025-11-05T05:20:26.494" v="255" actId="1076"/>
          <ac:picMkLst>
            <pc:docMk/>
            <pc:sldMk cId="459649695" sldId="403"/>
            <ac:picMk id="1026" creationId="{26063561-3A1B-040C-BCA5-6CBC9B277F2B}"/>
          </ac:picMkLst>
        </pc:picChg>
      </pc:sldChg>
      <pc:sldChg chg="addSp delSp modSp add">
        <pc:chgData name="Maneesh Singh" userId="3ccc97425cb1d6cf" providerId="LiveId" clId="{C9BDD584-7ECC-4502-9240-563956007E57}" dt="2025-11-05T05:22:05.495" v="266" actId="14100"/>
        <pc:sldMkLst>
          <pc:docMk/>
          <pc:sldMk cId="2308858170" sldId="404"/>
        </pc:sldMkLst>
        <pc:picChg chg="add mod">
          <ac:chgData name="Maneesh Singh" userId="3ccc97425cb1d6cf" providerId="LiveId" clId="{C9BDD584-7ECC-4502-9240-563956007E57}" dt="2025-11-05T05:22:05.495" v="266" actId="14100"/>
          <ac:picMkLst>
            <pc:docMk/>
            <pc:sldMk cId="2308858170" sldId="404"/>
            <ac:picMk id="2050" creationId="{7EB3582C-FCBE-A215-229D-699D9E0A4C50}"/>
          </ac:picMkLst>
        </pc:picChg>
      </pc:sldChg>
      <pc:sldChg chg="addSp delSp modSp new mod">
        <pc:chgData name="Maneesh Singh" userId="3ccc97425cb1d6cf" providerId="LiveId" clId="{C9BDD584-7ECC-4502-9240-563956007E57}" dt="2025-11-05T05:25:03.626" v="289" actId="1076"/>
        <pc:sldMkLst>
          <pc:docMk/>
          <pc:sldMk cId="1164337505" sldId="405"/>
        </pc:sldMkLst>
        <pc:spChg chg="add mod">
          <ac:chgData name="Maneesh Singh" userId="3ccc97425cb1d6cf" providerId="LiveId" clId="{C9BDD584-7ECC-4502-9240-563956007E57}" dt="2025-11-05T05:24:37.661" v="282" actId="1076"/>
          <ac:spMkLst>
            <pc:docMk/>
            <pc:sldMk cId="1164337505" sldId="405"/>
            <ac:spMk id="4" creationId="{90A64EC0-D3FC-7A0D-B824-80D36AAE2849}"/>
          </ac:spMkLst>
        </pc:spChg>
        <pc:picChg chg="add mod">
          <ac:chgData name="Maneesh Singh" userId="3ccc97425cb1d6cf" providerId="LiveId" clId="{C9BDD584-7ECC-4502-9240-563956007E57}" dt="2025-11-05T05:25:03.626" v="289" actId="1076"/>
          <ac:picMkLst>
            <pc:docMk/>
            <pc:sldMk cId="1164337505" sldId="405"/>
            <ac:picMk id="3074" creationId="{202E6BF0-BEEB-15FB-D7B9-A24839D1A949}"/>
          </ac:picMkLst>
        </pc:picChg>
      </pc:sldChg>
      <pc:sldChg chg="delSp modSp add mod">
        <pc:chgData name="Maneesh Singh" userId="3ccc97425cb1d6cf" providerId="LiveId" clId="{C9BDD584-7ECC-4502-9240-563956007E57}" dt="2025-11-05T05:25:46.160" v="324" actId="14100"/>
        <pc:sldMkLst>
          <pc:docMk/>
          <pc:sldMk cId="2809072960" sldId="406"/>
        </pc:sldMkLst>
        <pc:spChg chg="mod">
          <ac:chgData name="Maneesh Singh" userId="3ccc97425cb1d6cf" providerId="LiveId" clId="{C9BDD584-7ECC-4502-9240-563956007E57}" dt="2025-11-05T05:25:46.160" v="324" actId="14100"/>
          <ac:spMkLst>
            <pc:docMk/>
            <pc:sldMk cId="2809072960" sldId="406"/>
            <ac:spMk id="4" creationId="{2EA818D8-7211-8C5A-944D-DB921F8E20DE}"/>
          </ac:spMkLst>
        </pc:spChg>
      </pc:sldChg>
      <pc:sldChg chg="add">
        <pc:chgData name="Maneesh Singh" userId="3ccc97425cb1d6cf" providerId="LiveId" clId="{C9BDD584-7ECC-4502-9240-563956007E57}" dt="2025-11-07T12:31:13.853" v="325" actId="2890"/>
        <pc:sldMkLst>
          <pc:docMk/>
          <pc:sldMk cId="3453608580" sldId="407"/>
        </pc:sldMkLst>
      </pc:sldChg>
      <pc:sldChg chg="addSp delSp modSp add mod">
        <pc:chgData name="Maneesh Singh" userId="3ccc97425cb1d6cf" providerId="LiveId" clId="{C9BDD584-7ECC-4502-9240-563956007E57}" dt="2025-11-07T12:36:40.050" v="353" actId="14100"/>
        <pc:sldMkLst>
          <pc:docMk/>
          <pc:sldMk cId="3677966097" sldId="408"/>
        </pc:sldMkLst>
        <pc:spChg chg="add del mod">
          <ac:chgData name="Maneesh Singh" userId="3ccc97425cb1d6cf" providerId="LiveId" clId="{C9BDD584-7ECC-4502-9240-563956007E57}" dt="2025-11-07T12:36:05.744" v="346" actId="478"/>
          <ac:spMkLst>
            <pc:docMk/>
            <pc:sldMk cId="3677966097" sldId="408"/>
            <ac:spMk id="3" creationId="{D52E044D-D885-F55B-13EE-1F6374202F05}"/>
          </ac:spMkLst>
        </pc:spChg>
        <pc:spChg chg="del">
          <ac:chgData name="Maneesh Singh" userId="3ccc97425cb1d6cf" providerId="LiveId" clId="{C9BDD584-7ECC-4502-9240-563956007E57}" dt="2025-11-07T12:36:03.643" v="345" actId="478"/>
          <ac:spMkLst>
            <pc:docMk/>
            <pc:sldMk cId="3677966097" sldId="408"/>
            <ac:spMk id="40" creationId="{CA5999D2-DAB4-BAFF-C137-57802243A2E7}"/>
          </ac:spMkLst>
        </pc:spChg>
        <pc:picChg chg="mod">
          <ac:chgData name="Maneesh Singh" userId="3ccc97425cb1d6cf" providerId="LiveId" clId="{C9BDD584-7ECC-4502-9240-563956007E57}" dt="2025-11-07T12:36:40.050" v="353" actId="14100"/>
          <ac:picMkLst>
            <pc:docMk/>
            <pc:sldMk cId="3677966097" sldId="408"/>
            <ac:picMk id="5" creationId="{5C10B3BC-783E-41E3-3669-D10428943939}"/>
          </ac:picMkLst>
        </pc:picChg>
      </pc:sldChg>
      <pc:sldChg chg="addSp delSp modSp new mod">
        <pc:chgData name="Maneesh Singh" userId="3ccc97425cb1d6cf" providerId="LiveId" clId="{C9BDD584-7ECC-4502-9240-563956007E57}" dt="2025-11-07T12:50:32.976" v="478" actId="1076"/>
        <pc:sldMkLst>
          <pc:docMk/>
          <pc:sldMk cId="567139724" sldId="409"/>
        </pc:sldMkLst>
        <pc:spChg chg="del">
          <ac:chgData name="Maneesh Singh" userId="3ccc97425cb1d6cf" providerId="LiveId" clId="{C9BDD584-7ECC-4502-9240-563956007E57}" dt="2025-11-07T12:50:02.337" v="411" actId="478"/>
          <ac:spMkLst>
            <pc:docMk/>
            <pc:sldMk cId="567139724" sldId="409"/>
            <ac:spMk id="2" creationId="{6C4007E6-C42F-4693-1822-CD565E513A78}"/>
          </ac:spMkLst>
        </pc:spChg>
        <pc:spChg chg="del">
          <ac:chgData name="Maneesh Singh" userId="3ccc97425cb1d6cf" providerId="LiveId" clId="{C9BDD584-7ECC-4502-9240-563956007E57}" dt="2025-11-07T12:49:27.969" v="401"/>
          <ac:spMkLst>
            <pc:docMk/>
            <pc:sldMk cId="567139724" sldId="409"/>
            <ac:spMk id="3" creationId="{794F63A1-ADC1-46DE-EB97-060E18E8EEB5}"/>
          </ac:spMkLst>
        </pc:spChg>
        <pc:spChg chg="add mod">
          <ac:chgData name="Maneesh Singh" userId="3ccc97425cb1d6cf" providerId="LiveId" clId="{C9BDD584-7ECC-4502-9240-563956007E57}" dt="2025-11-07T12:50:32.976" v="478" actId="1076"/>
          <ac:spMkLst>
            <pc:docMk/>
            <pc:sldMk cId="567139724" sldId="409"/>
            <ac:spMk id="6" creationId="{ED57B760-E17A-DF03-ED19-0A588AC2007A}"/>
          </ac:spMkLst>
        </pc:spChg>
        <pc:picChg chg="add mod modCrop">
          <ac:chgData name="Maneesh Singh" userId="3ccc97425cb1d6cf" providerId="LiveId" clId="{C9BDD584-7ECC-4502-9240-563956007E57}" dt="2025-11-07T12:49:59.653" v="410" actId="1076"/>
          <ac:picMkLst>
            <pc:docMk/>
            <pc:sldMk cId="567139724" sldId="409"/>
            <ac:picMk id="5" creationId="{F987AF4F-8B89-AEE7-BACF-F4B39623B8C1}"/>
          </ac:picMkLst>
        </pc:picChg>
      </pc:sldChg>
      <pc:sldChg chg="addSp delSp modSp add mod">
        <pc:chgData name="Maneesh Singh" userId="3ccc97425cb1d6cf" providerId="LiveId" clId="{C9BDD584-7ECC-4502-9240-563956007E57}" dt="2025-11-07T13:43:49.173" v="637" actId="1037"/>
        <pc:sldMkLst>
          <pc:docMk/>
          <pc:sldMk cId="742513107" sldId="410"/>
        </pc:sldMkLst>
        <pc:spChg chg="mod">
          <ac:chgData name="Maneesh Singh" userId="3ccc97425cb1d6cf" providerId="LiveId" clId="{C9BDD584-7ECC-4502-9240-563956007E57}" dt="2025-11-07T13:43:36.777" v="635" actId="1076"/>
          <ac:spMkLst>
            <pc:docMk/>
            <pc:sldMk cId="742513107" sldId="410"/>
            <ac:spMk id="4" creationId="{CAF80C7E-C541-8147-AEFE-291B2DDA0218}"/>
          </ac:spMkLst>
        </pc:spChg>
        <pc:spChg chg="add del">
          <ac:chgData name="Maneesh Singh" userId="3ccc97425cb1d6cf" providerId="LiveId" clId="{C9BDD584-7ECC-4502-9240-563956007E57}" dt="2025-11-07T13:41:00.175" v="608" actId="478"/>
          <ac:spMkLst>
            <pc:docMk/>
            <pc:sldMk cId="742513107" sldId="410"/>
            <ac:spMk id="5" creationId="{AA2C9EC0-5FCA-2338-4395-D5DFB1D98666}"/>
          </ac:spMkLst>
        </pc:spChg>
        <pc:spChg chg="add mod ord">
          <ac:chgData name="Maneesh Singh" userId="3ccc97425cb1d6cf" providerId="LiveId" clId="{C9BDD584-7ECC-4502-9240-563956007E57}" dt="2025-11-07T13:43:49.173" v="637" actId="1037"/>
          <ac:spMkLst>
            <pc:docMk/>
            <pc:sldMk cId="742513107" sldId="410"/>
            <ac:spMk id="6" creationId="{8ADD713E-2978-A06D-A85C-029DBA605BBF}"/>
          </ac:spMkLst>
        </pc:spChg>
        <pc:spChg chg="add del">
          <ac:chgData name="Maneesh Singh" userId="3ccc97425cb1d6cf" providerId="LiveId" clId="{C9BDD584-7ECC-4502-9240-563956007E57}" dt="2025-11-07T13:42:34.596" v="623" actId="478"/>
          <ac:spMkLst>
            <pc:docMk/>
            <pc:sldMk cId="742513107" sldId="410"/>
            <ac:spMk id="7" creationId="{5CA1E57A-5F0F-985D-08DE-28983BBAE4CF}"/>
          </ac:spMkLst>
        </pc:spChg>
        <pc:spChg chg="add mod ord">
          <ac:chgData name="Maneesh Singh" userId="3ccc97425cb1d6cf" providerId="LiveId" clId="{C9BDD584-7ECC-4502-9240-563956007E57}" dt="2025-11-07T13:43:49.173" v="637" actId="1037"/>
          <ac:spMkLst>
            <pc:docMk/>
            <pc:sldMk cId="742513107" sldId="410"/>
            <ac:spMk id="8" creationId="{2DEA2CD2-0252-01FF-051B-E4B91AAC20F1}"/>
          </ac:spMkLst>
        </pc:spChg>
        <pc:picChg chg="add mod">
          <ac:chgData name="Maneesh Singh" userId="3ccc97425cb1d6cf" providerId="LiveId" clId="{C9BDD584-7ECC-4502-9240-563956007E57}" dt="2025-11-07T13:43:49.173" v="637" actId="1037"/>
          <ac:picMkLst>
            <pc:docMk/>
            <pc:sldMk cId="742513107" sldId="410"/>
            <ac:picMk id="2" creationId="{4ACB14ED-4AD1-9789-2D4B-9AFDDFD17C99}"/>
          </ac:picMkLst>
        </pc:picChg>
        <pc:picChg chg="mod">
          <ac:chgData name="Maneesh Singh" userId="3ccc97425cb1d6cf" providerId="LiveId" clId="{C9BDD584-7ECC-4502-9240-563956007E57}" dt="2025-11-07T13:43:49.173" v="637" actId="1037"/>
          <ac:picMkLst>
            <pc:docMk/>
            <pc:sldMk cId="742513107" sldId="410"/>
            <ac:picMk id="3" creationId="{9CD0722F-4000-DCB4-E661-BCC76782EAB2}"/>
          </ac:picMkLst>
        </pc:picChg>
      </pc:sldChg>
      <pc:sldChg chg="addSp delSp modSp new mod ord">
        <pc:chgData name="Maneesh Singh" userId="3ccc97425cb1d6cf" providerId="LiveId" clId="{C9BDD584-7ECC-4502-9240-563956007E57}" dt="2025-11-07T14:24:53.061" v="888"/>
        <pc:sldMkLst>
          <pc:docMk/>
          <pc:sldMk cId="1913320498" sldId="411"/>
        </pc:sldMkLst>
        <pc:spChg chg="del">
          <ac:chgData name="Maneesh Singh" userId="3ccc97425cb1d6cf" providerId="LiveId" clId="{C9BDD584-7ECC-4502-9240-563956007E57}" dt="2025-11-07T14:08:56.716" v="845" actId="478"/>
          <ac:spMkLst>
            <pc:docMk/>
            <pc:sldMk cId="1913320498" sldId="411"/>
            <ac:spMk id="2" creationId="{A34E81C8-B183-3879-087A-F62364443FF0}"/>
          </ac:spMkLst>
        </pc:spChg>
        <pc:spChg chg="del">
          <ac:chgData name="Maneesh Singh" userId="3ccc97425cb1d6cf" providerId="LiveId" clId="{C9BDD584-7ECC-4502-9240-563956007E57}" dt="2025-11-07T14:08:58.121" v="846" actId="478"/>
          <ac:spMkLst>
            <pc:docMk/>
            <pc:sldMk cId="1913320498" sldId="411"/>
            <ac:spMk id="3" creationId="{E389707B-A089-AAB3-5280-C17B2A511FA7}"/>
          </ac:spMkLst>
        </pc:spChg>
        <pc:spChg chg="add mod">
          <ac:chgData name="Maneesh Singh" userId="3ccc97425cb1d6cf" providerId="LiveId" clId="{C9BDD584-7ECC-4502-9240-563956007E57}" dt="2025-11-07T14:10:35.083" v="861" actId="14100"/>
          <ac:spMkLst>
            <pc:docMk/>
            <pc:sldMk cId="1913320498" sldId="411"/>
            <ac:spMk id="4" creationId="{3CE28F7D-D632-5DF4-62DC-2407A78E0590}"/>
          </ac:spMkLst>
        </pc:spChg>
        <pc:spChg chg="add mod">
          <ac:chgData name="Maneesh Singh" userId="3ccc97425cb1d6cf" providerId="LiveId" clId="{C9BDD584-7ECC-4502-9240-563956007E57}" dt="2025-11-07T14:11:10.781" v="867" actId="1076"/>
          <ac:spMkLst>
            <pc:docMk/>
            <pc:sldMk cId="1913320498" sldId="411"/>
            <ac:spMk id="6" creationId="{F68B94EE-84BD-E603-017A-A8EBA9792633}"/>
          </ac:spMkLst>
        </pc:spChg>
        <pc:spChg chg="add mod">
          <ac:chgData name="Maneesh Singh" userId="3ccc97425cb1d6cf" providerId="LiveId" clId="{C9BDD584-7ECC-4502-9240-563956007E57}" dt="2025-11-07T14:24:18.216" v="886" actId="20577"/>
          <ac:spMkLst>
            <pc:docMk/>
            <pc:sldMk cId="1913320498" sldId="411"/>
            <ac:spMk id="7" creationId="{3D9C39F4-D6AA-81AB-3999-F724AFF75BBC}"/>
          </ac:spMkLst>
        </pc:spChg>
        <pc:spChg chg="add mod">
          <ac:chgData name="Maneesh Singh" userId="3ccc97425cb1d6cf" providerId="LiveId" clId="{C9BDD584-7ECC-4502-9240-563956007E57}" dt="2025-11-07T14:24:06.774" v="879" actId="14100"/>
          <ac:spMkLst>
            <pc:docMk/>
            <pc:sldMk cId="1913320498" sldId="411"/>
            <ac:spMk id="8" creationId="{F727FF76-91C3-F2CB-7333-F459EAAB07F5}"/>
          </ac:spMkLst>
        </pc:spChg>
      </pc:sldChg>
      <pc:sldChg chg="addSp delSp modSp add mod">
        <pc:chgData name="Maneesh Singh" userId="3ccc97425cb1d6cf" providerId="LiveId" clId="{C9BDD584-7ECC-4502-9240-563956007E57}" dt="2025-11-07T19:31:43.182" v="1293" actId="14734"/>
        <pc:sldMkLst>
          <pc:docMk/>
          <pc:sldMk cId="3772697693" sldId="412"/>
        </pc:sldMkLst>
        <pc:spChg chg="del">
          <ac:chgData name="Maneesh Singh" userId="3ccc97425cb1d6cf" providerId="LiveId" clId="{C9BDD584-7ECC-4502-9240-563956007E57}" dt="2025-11-07T18:27:02.551" v="1048" actId="478"/>
          <ac:spMkLst>
            <pc:docMk/>
            <pc:sldMk cId="3772697693" sldId="412"/>
            <ac:spMk id="5" creationId="{F91FA2CB-BBAC-C510-FBE8-599DE785E1A0}"/>
          </ac:spMkLst>
        </pc:spChg>
        <pc:graphicFrameChg chg="add mod modGraphic">
          <ac:chgData name="Maneesh Singh" userId="3ccc97425cb1d6cf" providerId="LiveId" clId="{C9BDD584-7ECC-4502-9240-563956007E57}" dt="2025-11-07T18:27:21.972" v="1053" actId="1076"/>
          <ac:graphicFrameMkLst>
            <pc:docMk/>
            <pc:sldMk cId="3772697693" sldId="412"/>
            <ac:graphicFrameMk id="2" creationId="{B3ED712C-B620-7190-3ACD-B9CA55A97852}"/>
          </ac:graphicFrameMkLst>
        </pc:graphicFrameChg>
        <pc:graphicFrameChg chg="add del mod modGraphic">
          <ac:chgData name="Maneesh Singh" userId="3ccc97425cb1d6cf" providerId="LiveId" clId="{C9BDD584-7ECC-4502-9240-563956007E57}" dt="2025-11-07T18:39:18.820" v="1112" actId="478"/>
          <ac:graphicFrameMkLst>
            <pc:docMk/>
            <pc:sldMk cId="3772697693" sldId="412"/>
            <ac:graphicFrameMk id="3" creationId="{68699602-7D77-7161-1AAF-8BD08AD3224A}"/>
          </ac:graphicFrameMkLst>
        </pc:graphicFrameChg>
        <pc:graphicFrameChg chg="add mod modGraphic">
          <ac:chgData name="Maneesh Singh" userId="3ccc97425cb1d6cf" providerId="LiveId" clId="{C9BDD584-7ECC-4502-9240-563956007E57}" dt="2025-11-07T19:31:43.182" v="1293" actId="14734"/>
          <ac:graphicFrameMkLst>
            <pc:docMk/>
            <pc:sldMk cId="3772697693" sldId="412"/>
            <ac:graphicFrameMk id="4" creationId="{42477081-D2F4-DE87-63F1-CF087CC313C5}"/>
          </ac:graphicFrameMkLst>
        </pc:graphicFrameChg>
      </pc:sldChg>
      <pc:sldChg chg="addSp delSp modSp add mod">
        <pc:chgData name="Maneesh Singh" userId="3ccc97425cb1d6cf" providerId="LiveId" clId="{C9BDD584-7ECC-4502-9240-563956007E57}" dt="2025-11-07T16:52:03.776" v="1038" actId="14100"/>
        <pc:sldMkLst>
          <pc:docMk/>
          <pc:sldMk cId="4282059542" sldId="413"/>
        </pc:sldMkLst>
        <pc:spChg chg="add">
          <ac:chgData name="Maneesh Singh" userId="3ccc97425cb1d6cf" providerId="LiveId" clId="{C9BDD584-7ECC-4502-9240-563956007E57}" dt="2025-11-07T16:42:32.261" v="970"/>
          <ac:spMkLst>
            <pc:docMk/>
            <pc:sldMk cId="4282059542" sldId="413"/>
            <ac:spMk id="2" creationId="{2CC4908C-BCB8-8801-05AB-4EEE1C41DD7B}"/>
          </ac:spMkLst>
        </pc:spChg>
        <pc:spChg chg="add mod">
          <ac:chgData name="Maneesh Singh" userId="3ccc97425cb1d6cf" providerId="LiveId" clId="{C9BDD584-7ECC-4502-9240-563956007E57}" dt="2025-11-07T16:52:03.776" v="1038" actId="14100"/>
          <ac:spMkLst>
            <pc:docMk/>
            <pc:sldMk cId="4282059542" sldId="413"/>
            <ac:spMk id="4" creationId="{086DDF29-9246-A319-E0C3-9A131D2F1846}"/>
          </ac:spMkLst>
        </pc:spChg>
        <pc:spChg chg="del">
          <ac:chgData name="Maneesh Singh" userId="3ccc97425cb1d6cf" providerId="LiveId" clId="{C9BDD584-7ECC-4502-9240-563956007E57}" dt="2025-11-07T16:42:24.462" v="969" actId="478"/>
          <ac:spMkLst>
            <pc:docMk/>
            <pc:sldMk cId="4282059542" sldId="413"/>
            <ac:spMk id="5" creationId="{0008DB67-1D6B-845A-A43C-F33D0AC01B72}"/>
          </ac:spMkLst>
        </pc:spChg>
        <pc:picChg chg="add del mod">
          <ac:chgData name="Maneesh Singh" userId="3ccc97425cb1d6cf" providerId="LiveId" clId="{C9BDD584-7ECC-4502-9240-563956007E57}" dt="2025-11-07T16:50:04.819" v="1025" actId="478"/>
          <ac:picMkLst>
            <pc:docMk/>
            <pc:sldMk cId="4282059542" sldId="413"/>
            <ac:picMk id="3" creationId="{1BA1BB4A-8708-0F92-CCED-B3703E6A333E}"/>
          </ac:picMkLst>
        </pc:picChg>
        <pc:picChg chg="add mod">
          <ac:chgData name="Maneesh Singh" userId="3ccc97425cb1d6cf" providerId="LiveId" clId="{C9BDD584-7ECC-4502-9240-563956007E57}" dt="2025-11-07T16:51:52.515" v="1028" actId="1076"/>
          <ac:picMkLst>
            <pc:docMk/>
            <pc:sldMk cId="4282059542" sldId="413"/>
            <ac:picMk id="2052" creationId="{E3F448D0-C242-EFD8-38C8-893AC849BF00}"/>
          </ac:picMkLst>
        </pc:picChg>
      </pc:sldChg>
      <pc:sldChg chg="addSp delSp modSp new mod ord">
        <pc:chgData name="Maneesh Singh" userId="3ccc97425cb1d6cf" providerId="LiveId" clId="{C9BDD584-7ECC-4502-9240-563956007E57}" dt="2025-11-07T19:57:51.901" v="1455" actId="1076"/>
        <pc:sldMkLst>
          <pc:docMk/>
          <pc:sldMk cId="1437075453" sldId="414"/>
        </pc:sldMkLst>
        <pc:spChg chg="del">
          <ac:chgData name="Maneesh Singh" userId="3ccc97425cb1d6cf" providerId="LiveId" clId="{C9BDD584-7ECC-4502-9240-563956007E57}" dt="2025-11-07T16:45:14.690" v="978" actId="478"/>
          <ac:spMkLst>
            <pc:docMk/>
            <pc:sldMk cId="1437075453" sldId="414"/>
            <ac:spMk id="2" creationId="{EA0A758F-A671-8F31-539F-A35B5FFB5295}"/>
          </ac:spMkLst>
        </pc:spChg>
        <pc:spChg chg="del">
          <ac:chgData name="Maneesh Singh" userId="3ccc97425cb1d6cf" providerId="LiveId" clId="{C9BDD584-7ECC-4502-9240-563956007E57}" dt="2025-11-07T16:45:15.913" v="979" actId="478"/>
          <ac:spMkLst>
            <pc:docMk/>
            <pc:sldMk cId="1437075453" sldId="414"/>
            <ac:spMk id="3" creationId="{507E447B-D5CF-AB56-564D-722AD76875F7}"/>
          </ac:spMkLst>
        </pc:spChg>
        <pc:spChg chg="add mod">
          <ac:chgData name="Maneesh Singh" userId="3ccc97425cb1d6cf" providerId="LiveId" clId="{C9BDD584-7ECC-4502-9240-563956007E57}" dt="2025-11-07T19:57:51.901" v="1455" actId="1076"/>
          <ac:spMkLst>
            <pc:docMk/>
            <pc:sldMk cId="1437075453" sldId="414"/>
            <ac:spMk id="4" creationId="{0D46C329-64E6-CF9B-F6F3-A6F6ACFB3431}"/>
          </ac:spMkLst>
        </pc:spChg>
        <pc:picChg chg="add mod">
          <ac:chgData name="Maneesh Singh" userId="3ccc97425cb1d6cf" providerId="LiveId" clId="{C9BDD584-7ECC-4502-9240-563956007E57}" dt="2025-11-07T16:48:18.826" v="1006" actId="14100"/>
          <ac:picMkLst>
            <pc:docMk/>
            <pc:sldMk cId="1437075453" sldId="414"/>
            <ac:picMk id="3074" creationId="{8678D2BD-F9DD-BEC9-B957-2239E3F117A9}"/>
          </ac:picMkLst>
        </pc:picChg>
      </pc:sldChg>
      <pc:sldChg chg="modSp add mod modNotesTx">
        <pc:chgData name="Maneesh Singh" userId="3ccc97425cb1d6cf" providerId="LiveId" clId="{C9BDD584-7ECC-4502-9240-563956007E57}" dt="2025-11-07T17:59:20.198" v="1046" actId="20577"/>
        <pc:sldMkLst>
          <pc:docMk/>
          <pc:sldMk cId="3278621273" sldId="415"/>
        </pc:sldMkLst>
        <pc:spChg chg="mod">
          <ac:chgData name="Maneesh Singh" userId="3ccc97425cb1d6cf" providerId="LiveId" clId="{C9BDD584-7ECC-4502-9240-563956007E57}" dt="2025-11-07T16:52:32.604" v="1045" actId="1076"/>
          <ac:spMkLst>
            <pc:docMk/>
            <pc:sldMk cId="3278621273" sldId="415"/>
            <ac:spMk id="4" creationId="{1BB1FBFC-CB4A-7D1D-6629-1C7CDFE05DCF}"/>
          </ac:spMkLst>
        </pc:spChg>
        <pc:picChg chg="mod">
          <ac:chgData name="Maneesh Singh" userId="3ccc97425cb1d6cf" providerId="LiveId" clId="{C9BDD584-7ECC-4502-9240-563956007E57}" dt="2025-11-07T16:52:29.237" v="1044" actId="1076"/>
          <ac:picMkLst>
            <pc:docMk/>
            <pc:sldMk cId="3278621273" sldId="415"/>
            <ac:picMk id="3" creationId="{BC581FF9-0815-AAF4-A82B-75AF3617252A}"/>
          </ac:picMkLst>
        </pc:picChg>
      </pc:sldChg>
      <pc:sldChg chg="modSp add mod">
        <pc:chgData name="Maneesh Singh" userId="3ccc97425cb1d6cf" providerId="LiveId" clId="{C9BDD584-7ECC-4502-9240-563956007E57}" dt="2025-11-07T19:25:52.140" v="1228" actId="1076"/>
        <pc:sldMkLst>
          <pc:docMk/>
          <pc:sldMk cId="2879788624" sldId="416"/>
        </pc:sldMkLst>
        <pc:spChg chg="mod">
          <ac:chgData name="Maneesh Singh" userId="3ccc97425cb1d6cf" providerId="LiveId" clId="{C9BDD584-7ECC-4502-9240-563956007E57}" dt="2025-11-07T19:25:52.140" v="1228" actId="1076"/>
          <ac:spMkLst>
            <pc:docMk/>
            <pc:sldMk cId="2879788624" sldId="416"/>
            <ac:spMk id="5" creationId="{04D2C620-8FA5-7CA8-7619-A6C631115F35}"/>
          </ac:spMkLst>
        </pc:spChg>
      </pc:sldChg>
      <pc:sldChg chg="delSp modSp add mod ord">
        <pc:chgData name="Maneesh Singh" userId="3ccc97425cb1d6cf" providerId="LiveId" clId="{C9BDD584-7ECC-4502-9240-563956007E57}" dt="2025-11-07T19:31:32.856" v="1292" actId="14100"/>
        <pc:sldMkLst>
          <pc:docMk/>
          <pc:sldMk cId="2071614391" sldId="417"/>
        </pc:sldMkLst>
        <pc:graphicFrameChg chg="mod modGraphic">
          <ac:chgData name="Maneesh Singh" userId="3ccc97425cb1d6cf" providerId="LiveId" clId="{C9BDD584-7ECC-4502-9240-563956007E57}" dt="2025-11-07T19:31:32.856" v="1292" actId="14100"/>
          <ac:graphicFrameMkLst>
            <pc:docMk/>
            <pc:sldMk cId="2071614391" sldId="417"/>
            <ac:graphicFrameMk id="3" creationId="{39AD671D-5EEC-8809-39D5-1FA1EF8CD3A4}"/>
          </ac:graphicFrameMkLst>
        </pc:graphicFrameChg>
        <pc:graphicFrameChg chg="del">
          <ac:chgData name="Maneesh Singh" userId="3ccc97425cb1d6cf" providerId="LiveId" clId="{C9BDD584-7ECC-4502-9240-563956007E57}" dt="2025-11-07T18:32:18.179" v="1064" actId="478"/>
          <ac:graphicFrameMkLst>
            <pc:docMk/>
            <pc:sldMk cId="2071614391" sldId="417"/>
            <ac:graphicFrameMk id="4" creationId="{DB0788F0-127C-5E56-DC0C-63A270523D11}"/>
          </ac:graphicFrameMkLst>
        </pc:graphicFrameChg>
      </pc:sldChg>
      <pc:sldChg chg="addSp delSp modSp add mod">
        <pc:chgData name="Maneesh Singh" userId="3ccc97425cb1d6cf" providerId="LiveId" clId="{C9BDD584-7ECC-4502-9240-563956007E57}" dt="2025-11-07T19:58:06.753" v="1456" actId="113"/>
        <pc:sldMkLst>
          <pc:docMk/>
          <pc:sldMk cId="2167251777" sldId="418"/>
        </pc:sldMkLst>
        <pc:spChg chg="mod">
          <ac:chgData name="Maneesh Singh" userId="3ccc97425cb1d6cf" providerId="LiveId" clId="{C9BDD584-7ECC-4502-9240-563956007E57}" dt="2025-11-07T19:58:06.753" v="1456" actId="113"/>
          <ac:spMkLst>
            <pc:docMk/>
            <pc:sldMk cId="2167251777" sldId="418"/>
            <ac:spMk id="5" creationId="{5F868B8B-C701-EEBD-6B1B-146F9C9C517B}"/>
          </ac:spMkLst>
        </pc:spChg>
        <pc:graphicFrameChg chg="add del mod">
          <ac:chgData name="Maneesh Singh" userId="3ccc97425cb1d6cf" providerId="LiveId" clId="{C9BDD584-7ECC-4502-9240-563956007E57}" dt="2025-11-07T18:49:17.834" v="1153" actId="478"/>
          <ac:graphicFrameMkLst>
            <pc:docMk/>
            <pc:sldMk cId="2167251777" sldId="418"/>
            <ac:graphicFrameMk id="2" creationId="{1B25BE16-C683-5DD4-E298-ECAF9B385929}"/>
          </ac:graphicFrameMkLst>
        </pc:graphicFrameChg>
        <pc:graphicFrameChg chg="add mod">
          <ac:chgData name="Maneesh Singh" userId="3ccc97425cb1d6cf" providerId="LiveId" clId="{C9BDD584-7ECC-4502-9240-563956007E57}" dt="2025-11-07T18:48:21.710" v="1145" actId="21"/>
          <ac:graphicFrameMkLst>
            <pc:docMk/>
            <pc:sldMk cId="2167251777" sldId="418"/>
            <ac:graphicFrameMk id="3" creationId="{58A1DFB9-D068-74EB-2B84-34A698426BC6}"/>
          </ac:graphicFrameMkLst>
        </pc:graphicFrameChg>
      </pc:sldChg>
      <pc:sldChg chg="addSp delSp modSp add mod">
        <pc:chgData name="Maneesh Singh" userId="3ccc97425cb1d6cf" providerId="LiveId" clId="{C9BDD584-7ECC-4502-9240-563956007E57}" dt="2025-11-07T20:01:07.711" v="1594" actId="14100"/>
        <pc:sldMkLst>
          <pc:docMk/>
          <pc:sldMk cId="1718947471" sldId="419"/>
        </pc:sldMkLst>
        <pc:spChg chg="add del mod">
          <ac:chgData name="Maneesh Singh" userId="3ccc97425cb1d6cf" providerId="LiveId" clId="{C9BDD584-7ECC-4502-9240-563956007E57}" dt="2025-11-07T20:00:36.952" v="1576"/>
          <ac:spMkLst>
            <pc:docMk/>
            <pc:sldMk cId="1718947471" sldId="419"/>
            <ac:spMk id="2" creationId="{4826B0D6-9305-1C1C-37FB-684229A6C8B7}"/>
          </ac:spMkLst>
        </pc:spChg>
        <pc:spChg chg="add del mod">
          <ac:chgData name="Maneesh Singh" userId="3ccc97425cb1d6cf" providerId="LiveId" clId="{C9BDD584-7ECC-4502-9240-563956007E57}" dt="2025-11-07T20:00:36.952" v="1578"/>
          <ac:spMkLst>
            <pc:docMk/>
            <pc:sldMk cId="1718947471" sldId="419"/>
            <ac:spMk id="3" creationId="{BB7ADBC0-EE17-8C28-FF16-86B75907DB26}"/>
          </ac:spMkLst>
        </pc:spChg>
        <pc:spChg chg="add mod">
          <ac:chgData name="Maneesh Singh" userId="3ccc97425cb1d6cf" providerId="LiveId" clId="{C9BDD584-7ECC-4502-9240-563956007E57}" dt="2025-11-07T20:01:01.546" v="1592" actId="14100"/>
          <ac:spMkLst>
            <pc:docMk/>
            <pc:sldMk cId="1718947471" sldId="419"/>
            <ac:spMk id="4" creationId="{82C62BED-BCC0-3690-840D-D7DB89ECD186}"/>
          </ac:spMkLst>
        </pc:spChg>
        <pc:spChg chg="mod">
          <ac:chgData name="Maneesh Singh" userId="3ccc97425cb1d6cf" providerId="LiveId" clId="{C9BDD584-7ECC-4502-9240-563956007E57}" dt="2025-11-07T20:01:07.711" v="1594" actId="14100"/>
          <ac:spMkLst>
            <pc:docMk/>
            <pc:sldMk cId="1718947471" sldId="419"/>
            <ac:spMk id="5" creationId="{9873BBE5-7896-FD9B-6E36-F845E720A1E6}"/>
          </ac:spMkLst>
        </pc:spChg>
      </pc:sldChg>
      <pc:sldChg chg="addSp delSp modSp add mod">
        <pc:chgData name="Maneesh Singh" userId="3ccc97425cb1d6cf" providerId="LiveId" clId="{C9BDD584-7ECC-4502-9240-563956007E57}" dt="2025-11-07T19:31:04.002" v="1286" actId="1076"/>
        <pc:sldMkLst>
          <pc:docMk/>
          <pc:sldMk cId="1239644940" sldId="420"/>
        </pc:sldMkLst>
        <pc:spChg chg="add mod">
          <ac:chgData name="Maneesh Singh" userId="3ccc97425cb1d6cf" providerId="LiveId" clId="{C9BDD584-7ECC-4502-9240-563956007E57}" dt="2025-11-07T19:27:22.218" v="1246" actId="1076"/>
          <ac:spMkLst>
            <pc:docMk/>
            <pc:sldMk cId="1239644940" sldId="420"/>
            <ac:spMk id="4" creationId="{870A8C24-958E-7052-4E5F-509D5B9A2B88}"/>
          </ac:spMkLst>
        </pc:spChg>
        <pc:spChg chg="del">
          <ac:chgData name="Maneesh Singh" userId="3ccc97425cb1d6cf" providerId="LiveId" clId="{C9BDD584-7ECC-4502-9240-563956007E57}" dt="2025-11-07T19:25:58.344" v="1230" actId="478"/>
          <ac:spMkLst>
            <pc:docMk/>
            <pc:sldMk cId="1239644940" sldId="420"/>
            <ac:spMk id="5" creationId="{00F6E246-B8DD-CB3C-6357-1FD7FA26679C}"/>
          </ac:spMkLst>
        </pc:spChg>
        <pc:graphicFrameChg chg="add mod modGraphic">
          <ac:chgData name="Maneesh Singh" userId="3ccc97425cb1d6cf" providerId="LiveId" clId="{C9BDD584-7ECC-4502-9240-563956007E57}" dt="2025-11-07T19:31:04.002" v="1286" actId="1076"/>
          <ac:graphicFrameMkLst>
            <pc:docMk/>
            <pc:sldMk cId="1239644940" sldId="420"/>
            <ac:graphicFrameMk id="2" creationId="{236FC418-C93F-E71D-77D2-4EEC1C1F894A}"/>
          </ac:graphicFrameMkLst>
        </pc:graphicFrameChg>
      </pc:sldChg>
      <pc:sldChg chg="addSp delSp modSp add mod">
        <pc:chgData name="Maneesh Singh" userId="3ccc97425cb1d6cf" providerId="LiveId" clId="{C9BDD584-7ECC-4502-9240-563956007E57}" dt="2025-11-07T19:32:31.001" v="1305" actId="1076"/>
        <pc:sldMkLst>
          <pc:docMk/>
          <pc:sldMk cId="562491015" sldId="421"/>
        </pc:sldMkLst>
        <pc:spChg chg="mod">
          <ac:chgData name="Maneesh Singh" userId="3ccc97425cb1d6cf" providerId="LiveId" clId="{C9BDD584-7ECC-4502-9240-563956007E57}" dt="2025-11-07T19:29:35.535" v="1259" actId="113"/>
          <ac:spMkLst>
            <pc:docMk/>
            <pc:sldMk cId="562491015" sldId="421"/>
            <ac:spMk id="4" creationId="{9BB4CB3D-EA14-C448-A56B-2AF395E28D68}"/>
          </ac:spMkLst>
        </pc:spChg>
        <pc:spChg chg="add mod">
          <ac:chgData name="Maneesh Singh" userId="3ccc97425cb1d6cf" providerId="LiveId" clId="{C9BDD584-7ECC-4502-9240-563956007E57}" dt="2025-11-07T19:30:36.740" v="1282" actId="1076"/>
          <ac:spMkLst>
            <pc:docMk/>
            <pc:sldMk cId="562491015" sldId="421"/>
            <ac:spMk id="6" creationId="{DC3831D3-C2A7-5B18-99CD-9C8387B501E3}"/>
          </ac:spMkLst>
        </pc:spChg>
        <pc:spChg chg="add mod">
          <ac:chgData name="Maneesh Singh" userId="3ccc97425cb1d6cf" providerId="LiveId" clId="{C9BDD584-7ECC-4502-9240-563956007E57}" dt="2025-11-07T19:32:31.001" v="1305" actId="1076"/>
          <ac:spMkLst>
            <pc:docMk/>
            <pc:sldMk cId="562491015" sldId="421"/>
            <ac:spMk id="8" creationId="{CF92E6C8-6C0B-9593-A484-ED4F74993FEE}"/>
          </ac:spMkLst>
        </pc:spChg>
        <pc:graphicFrameChg chg="del">
          <ac:chgData name="Maneesh Singh" userId="3ccc97425cb1d6cf" providerId="LiveId" clId="{C9BDD584-7ECC-4502-9240-563956007E57}" dt="2025-11-07T19:28:49.264" v="1249" actId="478"/>
          <ac:graphicFrameMkLst>
            <pc:docMk/>
            <pc:sldMk cId="562491015" sldId="421"/>
            <ac:graphicFrameMk id="2" creationId="{2438796D-A538-2211-F42D-2DC791E665A3}"/>
          </ac:graphicFrameMkLst>
        </pc:graphicFrameChg>
        <pc:graphicFrameChg chg="add mod modGraphic">
          <ac:chgData name="Maneesh Singh" userId="3ccc97425cb1d6cf" providerId="LiveId" clId="{C9BDD584-7ECC-4502-9240-563956007E57}" dt="2025-11-07T19:30:28.534" v="1281" actId="14734"/>
          <ac:graphicFrameMkLst>
            <pc:docMk/>
            <pc:sldMk cId="562491015" sldId="421"/>
            <ac:graphicFrameMk id="3" creationId="{516844F2-0228-9BE7-A974-76447701F7F1}"/>
          </ac:graphicFrameMkLst>
        </pc:graphicFrameChg>
      </pc:sldChg>
      <pc:sldChg chg="addSp delSp modSp add mod">
        <pc:chgData name="Maneesh Singh" userId="3ccc97425cb1d6cf" providerId="LiveId" clId="{C9BDD584-7ECC-4502-9240-563956007E57}" dt="2025-11-07T19:38:28.585" v="1372" actId="12"/>
        <pc:sldMkLst>
          <pc:docMk/>
          <pc:sldMk cId="2900301855" sldId="422"/>
        </pc:sldMkLst>
        <pc:spChg chg="mod">
          <ac:chgData name="Maneesh Singh" userId="3ccc97425cb1d6cf" providerId="LiveId" clId="{C9BDD584-7ECC-4502-9240-563956007E57}" dt="2025-11-07T19:33:05.941" v="1309" actId="113"/>
          <ac:spMkLst>
            <pc:docMk/>
            <pc:sldMk cId="2900301855" sldId="422"/>
            <ac:spMk id="4" creationId="{C2804932-AEA1-6996-E90E-EAD158C29C5F}"/>
          </ac:spMkLst>
        </pc:spChg>
        <pc:spChg chg="add mod">
          <ac:chgData name="Maneesh Singh" userId="3ccc97425cb1d6cf" providerId="LiveId" clId="{C9BDD584-7ECC-4502-9240-563956007E57}" dt="2025-11-07T19:38:28.585" v="1372" actId="12"/>
          <ac:spMkLst>
            <pc:docMk/>
            <pc:sldMk cId="2900301855" sldId="422"/>
            <ac:spMk id="5" creationId="{1D6DF901-6E2C-73E1-D8BE-B611E5FE7E94}"/>
          </ac:spMkLst>
        </pc:spChg>
        <pc:spChg chg="del">
          <ac:chgData name="Maneesh Singh" userId="3ccc97425cb1d6cf" providerId="LiveId" clId="{C9BDD584-7ECC-4502-9240-563956007E57}" dt="2025-11-07T19:33:42.755" v="1311" actId="478"/>
          <ac:spMkLst>
            <pc:docMk/>
            <pc:sldMk cId="2900301855" sldId="422"/>
            <ac:spMk id="6" creationId="{7B346469-C98D-EFD2-DDAB-D1EA5A36F25A}"/>
          </ac:spMkLst>
        </pc:spChg>
        <pc:spChg chg="del">
          <ac:chgData name="Maneesh Singh" userId="3ccc97425cb1d6cf" providerId="LiveId" clId="{C9BDD584-7ECC-4502-9240-563956007E57}" dt="2025-11-07T19:33:44.238" v="1312" actId="478"/>
          <ac:spMkLst>
            <pc:docMk/>
            <pc:sldMk cId="2900301855" sldId="422"/>
            <ac:spMk id="8" creationId="{0F96E5F2-9213-FDE4-02ED-5EE4E2A65899}"/>
          </ac:spMkLst>
        </pc:spChg>
        <pc:graphicFrameChg chg="del">
          <ac:chgData name="Maneesh Singh" userId="3ccc97425cb1d6cf" providerId="LiveId" clId="{C9BDD584-7ECC-4502-9240-563956007E57}" dt="2025-11-07T19:33:40.926" v="1310" actId="478"/>
          <ac:graphicFrameMkLst>
            <pc:docMk/>
            <pc:sldMk cId="2900301855" sldId="422"/>
            <ac:graphicFrameMk id="3" creationId="{22093152-0D23-F602-D12D-41FC6F60BD5F}"/>
          </ac:graphicFrameMkLst>
        </pc:graphicFrameChg>
      </pc:sldChg>
      <pc:sldChg chg="addSp delSp modSp add mod ord">
        <pc:chgData name="Maneesh Singh" userId="3ccc97425cb1d6cf" providerId="LiveId" clId="{C9BDD584-7ECC-4502-9240-563956007E57}" dt="2025-11-07T19:42:59.399" v="1391" actId="14100"/>
        <pc:sldMkLst>
          <pc:docMk/>
          <pc:sldMk cId="4222833113" sldId="423"/>
        </pc:sldMkLst>
        <pc:spChg chg="mod">
          <ac:chgData name="Maneesh Singh" userId="3ccc97425cb1d6cf" providerId="LiveId" clId="{C9BDD584-7ECC-4502-9240-563956007E57}" dt="2025-11-07T19:42:59.399" v="1391" actId="14100"/>
          <ac:spMkLst>
            <pc:docMk/>
            <pc:sldMk cId="4222833113" sldId="423"/>
            <ac:spMk id="4" creationId="{6D1F0E03-4428-215C-EF5F-683243FD2108}"/>
          </ac:spMkLst>
        </pc:spChg>
        <pc:graphicFrameChg chg="del">
          <ac:chgData name="Maneesh Singh" userId="3ccc97425cb1d6cf" providerId="LiveId" clId="{C9BDD584-7ECC-4502-9240-563956007E57}" dt="2025-11-07T19:39:28.908" v="1376" actId="478"/>
          <ac:graphicFrameMkLst>
            <pc:docMk/>
            <pc:sldMk cId="4222833113" sldId="423"/>
            <ac:graphicFrameMk id="2" creationId="{9D1161CE-84B9-E2CA-8A2A-3EB2B3554CBC}"/>
          </ac:graphicFrameMkLst>
        </pc:graphicFrameChg>
        <pc:graphicFrameChg chg="add mod modGraphic">
          <ac:chgData name="Maneesh Singh" userId="3ccc97425cb1d6cf" providerId="LiveId" clId="{C9BDD584-7ECC-4502-9240-563956007E57}" dt="2025-11-07T19:41:47.010" v="1388" actId="14734"/>
          <ac:graphicFrameMkLst>
            <pc:docMk/>
            <pc:sldMk cId="4222833113" sldId="423"/>
            <ac:graphicFrameMk id="3" creationId="{7CB59614-451B-B8C5-5648-4D272B3F620A}"/>
          </ac:graphicFrameMkLst>
        </pc:graphicFrameChg>
      </pc:sldChg>
      <pc:sldChg chg="addSp delSp modSp new mod">
        <pc:chgData name="Maneesh Singh" userId="3ccc97425cb1d6cf" providerId="LiveId" clId="{C9BDD584-7ECC-4502-9240-563956007E57}" dt="2025-11-07T19:46:37.384" v="1405" actId="20577"/>
        <pc:sldMkLst>
          <pc:docMk/>
          <pc:sldMk cId="4035976584" sldId="424"/>
        </pc:sldMkLst>
        <pc:spChg chg="del">
          <ac:chgData name="Maneesh Singh" userId="3ccc97425cb1d6cf" providerId="LiveId" clId="{C9BDD584-7ECC-4502-9240-563956007E57}" dt="2025-11-07T19:45:40.175" v="1393" actId="478"/>
          <ac:spMkLst>
            <pc:docMk/>
            <pc:sldMk cId="4035976584" sldId="424"/>
            <ac:spMk id="2" creationId="{BC7F71DC-90B1-8E17-A1F2-D6DC46525533}"/>
          </ac:spMkLst>
        </pc:spChg>
        <pc:spChg chg="del">
          <ac:chgData name="Maneesh Singh" userId="3ccc97425cb1d6cf" providerId="LiveId" clId="{C9BDD584-7ECC-4502-9240-563956007E57}" dt="2025-11-07T19:45:41.929" v="1394" actId="478"/>
          <ac:spMkLst>
            <pc:docMk/>
            <pc:sldMk cId="4035976584" sldId="424"/>
            <ac:spMk id="3" creationId="{EF2DBD2D-7286-B65B-7944-B71008931F34}"/>
          </ac:spMkLst>
        </pc:spChg>
        <pc:spChg chg="add mod">
          <ac:chgData name="Maneesh Singh" userId="3ccc97425cb1d6cf" providerId="LiveId" clId="{C9BDD584-7ECC-4502-9240-563956007E57}" dt="2025-11-07T19:46:10.548" v="1399" actId="14100"/>
          <ac:spMkLst>
            <pc:docMk/>
            <pc:sldMk cId="4035976584" sldId="424"/>
            <ac:spMk id="7" creationId="{57F3C7B2-7057-5162-4D38-FAF18D388430}"/>
          </ac:spMkLst>
        </pc:spChg>
        <pc:spChg chg="add mod">
          <ac:chgData name="Maneesh Singh" userId="3ccc97425cb1d6cf" providerId="LiveId" clId="{C9BDD584-7ECC-4502-9240-563956007E57}" dt="2025-11-07T19:46:37.384" v="1405" actId="20577"/>
          <ac:spMkLst>
            <pc:docMk/>
            <pc:sldMk cId="4035976584" sldId="424"/>
            <ac:spMk id="9" creationId="{44F63E68-0148-59A7-1C3A-95CEBB989378}"/>
          </ac:spMkLst>
        </pc:spChg>
        <pc:picChg chg="add mod">
          <ac:chgData name="Maneesh Singh" userId="3ccc97425cb1d6cf" providerId="LiveId" clId="{C9BDD584-7ECC-4502-9240-563956007E57}" dt="2025-11-07T19:46:14.947" v="1400" actId="1076"/>
          <ac:picMkLst>
            <pc:docMk/>
            <pc:sldMk cId="4035976584" sldId="424"/>
            <ac:picMk id="5" creationId="{496A4DC8-58EB-30FA-FA10-DBDA7496B82A}"/>
          </ac:picMkLst>
        </pc:picChg>
      </pc:sldChg>
      <pc:sldChg chg="add">
        <pc:chgData name="Maneesh Singh" userId="3ccc97425cb1d6cf" providerId="LiveId" clId="{C9BDD584-7ECC-4502-9240-563956007E57}" dt="2025-11-07T19:47:43.466" v="1406" actId="2890"/>
        <pc:sldMkLst>
          <pc:docMk/>
          <pc:sldMk cId="2231813817" sldId="425"/>
        </pc:sldMkLst>
      </pc:sldChg>
      <pc:sldChg chg="add">
        <pc:chgData name="Maneesh Singh" userId="3ccc97425cb1d6cf" providerId="LiveId" clId="{C9BDD584-7ECC-4502-9240-563956007E57}" dt="2025-11-07T20:01:41.363" v="1595"/>
        <pc:sldMkLst>
          <pc:docMk/>
          <pc:sldMk cId="2347350496" sldId="426"/>
        </pc:sldMkLst>
      </pc:sldChg>
      <pc:sldChg chg="add">
        <pc:chgData name="Maneesh Singh" userId="3ccc97425cb1d6cf" providerId="LiveId" clId="{C9BDD584-7ECC-4502-9240-563956007E57}" dt="2025-11-07T20:01:41.363" v="1595"/>
        <pc:sldMkLst>
          <pc:docMk/>
          <pc:sldMk cId="1999616762" sldId="427"/>
        </pc:sldMkLst>
      </pc:sldChg>
      <pc:sldChg chg="addSp delSp modSp new mod ord">
        <pc:chgData name="Maneesh Singh" userId="3ccc97425cb1d6cf" providerId="LiveId" clId="{C9BDD584-7ECC-4502-9240-563956007E57}" dt="2025-11-07T20:14:34.032" v="1615" actId="1076"/>
        <pc:sldMkLst>
          <pc:docMk/>
          <pc:sldMk cId="1542633970" sldId="428"/>
        </pc:sldMkLst>
        <pc:spChg chg="del">
          <ac:chgData name="Maneesh Singh" userId="3ccc97425cb1d6cf" providerId="LiveId" clId="{C9BDD584-7ECC-4502-9240-563956007E57}" dt="2025-11-07T20:08:35.367" v="1599" actId="478"/>
          <ac:spMkLst>
            <pc:docMk/>
            <pc:sldMk cId="1542633970" sldId="428"/>
            <ac:spMk id="2" creationId="{D6427059-C014-13F0-5D9C-6AF8BDBC7F00}"/>
          </ac:spMkLst>
        </pc:spChg>
        <pc:spChg chg="del">
          <ac:chgData name="Maneesh Singh" userId="3ccc97425cb1d6cf" providerId="LiveId" clId="{C9BDD584-7ECC-4502-9240-563956007E57}" dt="2025-11-07T20:08:37.306" v="1600" actId="478"/>
          <ac:spMkLst>
            <pc:docMk/>
            <pc:sldMk cId="1542633970" sldId="428"/>
            <ac:spMk id="3" creationId="{52B21721-61C4-92E4-6A3D-AE2B13E42F3D}"/>
          </ac:spMkLst>
        </pc:spChg>
        <pc:spChg chg="add mod">
          <ac:chgData name="Maneesh Singh" userId="3ccc97425cb1d6cf" providerId="LiveId" clId="{C9BDD584-7ECC-4502-9240-563956007E57}" dt="2025-11-07T20:14:34.032" v="1615" actId="1076"/>
          <ac:spMkLst>
            <pc:docMk/>
            <pc:sldMk cId="1542633970" sldId="428"/>
            <ac:spMk id="7" creationId="{CB271DFD-E207-AC73-1CC7-8B4752C79858}"/>
          </ac:spMkLst>
        </pc:spChg>
        <pc:picChg chg="add mod">
          <ac:chgData name="Maneesh Singh" userId="3ccc97425cb1d6cf" providerId="LiveId" clId="{C9BDD584-7ECC-4502-9240-563956007E57}" dt="2025-11-07T20:08:51.253" v="1604" actId="1076"/>
          <ac:picMkLst>
            <pc:docMk/>
            <pc:sldMk cId="1542633970" sldId="428"/>
            <ac:picMk id="5" creationId="{43D6B324-958D-12F3-BDD4-D193F85D0EB3}"/>
          </ac:picMkLst>
        </pc:picChg>
      </pc:sldChg>
      <pc:sldChg chg="addSp modSp add mod ord">
        <pc:chgData name="Maneesh Singh" userId="3ccc97425cb1d6cf" providerId="LiveId" clId="{C9BDD584-7ECC-4502-9240-563956007E57}" dt="2025-11-07T20:35:21.208" v="1625" actId="1076"/>
        <pc:sldMkLst>
          <pc:docMk/>
          <pc:sldMk cId="3228935219" sldId="429"/>
        </pc:sldMkLst>
        <pc:spChg chg="mod">
          <ac:chgData name="Maneesh Singh" userId="3ccc97425cb1d6cf" providerId="LiveId" clId="{C9BDD584-7ECC-4502-9240-563956007E57}" dt="2025-11-07T20:35:21.208" v="1625" actId="1076"/>
          <ac:spMkLst>
            <pc:docMk/>
            <pc:sldMk cId="3228935219" sldId="429"/>
            <ac:spMk id="5" creationId="{7B9F0AF4-D1D5-F3F2-841B-95ECCC0F03EF}"/>
          </ac:spMkLst>
        </pc:spChg>
        <pc:picChg chg="add mod">
          <ac:chgData name="Maneesh Singh" userId="3ccc97425cb1d6cf" providerId="LiveId" clId="{C9BDD584-7ECC-4502-9240-563956007E57}" dt="2025-11-07T20:35:01.522" v="1621" actId="1076"/>
          <ac:picMkLst>
            <pc:docMk/>
            <pc:sldMk cId="3228935219" sldId="429"/>
            <ac:picMk id="3" creationId="{1A364FB3-5BC9-15F5-9A52-15F2B330F216}"/>
          </ac:picMkLst>
        </pc:picChg>
      </pc:sldChg>
      <pc:sldChg chg="addSp delSp modSp new mod">
        <pc:chgData name="Maneesh Singh" userId="3ccc97425cb1d6cf" providerId="LiveId" clId="{C9BDD584-7ECC-4502-9240-563956007E57}" dt="2025-11-07T20:44:41.939" v="1831" actId="20577"/>
        <pc:sldMkLst>
          <pc:docMk/>
          <pc:sldMk cId="3727297562" sldId="430"/>
        </pc:sldMkLst>
        <pc:spChg chg="del">
          <ac:chgData name="Maneesh Singh" userId="3ccc97425cb1d6cf" providerId="LiveId" clId="{C9BDD584-7ECC-4502-9240-563956007E57}" dt="2025-11-07T20:43:23.102" v="1696" actId="478"/>
          <ac:spMkLst>
            <pc:docMk/>
            <pc:sldMk cId="3727297562" sldId="430"/>
            <ac:spMk id="2" creationId="{B2CABFB6-3B81-E1EB-192A-878E57D89B75}"/>
          </ac:spMkLst>
        </pc:spChg>
        <pc:spChg chg="del">
          <ac:chgData name="Maneesh Singh" userId="3ccc97425cb1d6cf" providerId="LiveId" clId="{C9BDD584-7ECC-4502-9240-563956007E57}" dt="2025-11-07T20:43:24.910" v="1697" actId="478"/>
          <ac:spMkLst>
            <pc:docMk/>
            <pc:sldMk cId="3727297562" sldId="430"/>
            <ac:spMk id="3" creationId="{E05EE863-B3D0-737F-855D-CB8F7EA03565}"/>
          </ac:spMkLst>
        </pc:spChg>
        <pc:spChg chg="add mod">
          <ac:chgData name="Maneesh Singh" userId="3ccc97425cb1d6cf" providerId="LiveId" clId="{C9BDD584-7ECC-4502-9240-563956007E57}" dt="2025-11-07T20:44:41.939" v="1831" actId="20577"/>
          <ac:spMkLst>
            <pc:docMk/>
            <pc:sldMk cId="3727297562" sldId="430"/>
            <ac:spMk id="5" creationId="{47A4B238-E6EC-9A55-8E8D-BE1F315725C1}"/>
          </ac:spMkLst>
        </pc:spChg>
      </pc:sldChg>
      <pc:sldChg chg="addSp delSp modSp new mod">
        <pc:chgData name="Maneesh Singh" userId="3ccc97425cb1d6cf" providerId="LiveId" clId="{C9BDD584-7ECC-4502-9240-563956007E57}" dt="2025-11-07T20:47:33.518" v="1859" actId="14100"/>
        <pc:sldMkLst>
          <pc:docMk/>
          <pc:sldMk cId="2027632955" sldId="431"/>
        </pc:sldMkLst>
        <pc:spChg chg="del">
          <ac:chgData name="Maneesh Singh" userId="3ccc97425cb1d6cf" providerId="LiveId" clId="{C9BDD584-7ECC-4502-9240-563956007E57}" dt="2025-11-07T20:45:19.329" v="1833" actId="478"/>
          <ac:spMkLst>
            <pc:docMk/>
            <pc:sldMk cId="2027632955" sldId="431"/>
            <ac:spMk id="2" creationId="{E673E9CF-5907-B23D-2D20-D717DFFDFFDF}"/>
          </ac:spMkLst>
        </pc:spChg>
        <pc:spChg chg="del">
          <ac:chgData name="Maneesh Singh" userId="3ccc97425cb1d6cf" providerId="LiveId" clId="{C9BDD584-7ECC-4502-9240-563956007E57}" dt="2025-11-07T20:45:20.604" v="1834" actId="478"/>
          <ac:spMkLst>
            <pc:docMk/>
            <pc:sldMk cId="2027632955" sldId="431"/>
            <ac:spMk id="3" creationId="{A9BE9F34-EE3A-9795-D4FE-573C01C32FCA}"/>
          </ac:spMkLst>
        </pc:spChg>
        <pc:spChg chg="add mod">
          <ac:chgData name="Maneesh Singh" userId="3ccc97425cb1d6cf" providerId="LiveId" clId="{C9BDD584-7ECC-4502-9240-563956007E57}" dt="2025-11-07T20:47:33.518" v="1859" actId="14100"/>
          <ac:spMkLst>
            <pc:docMk/>
            <pc:sldMk cId="2027632955" sldId="431"/>
            <ac:spMk id="5" creationId="{0511A2D8-B3BB-D8E5-AE2B-0CA57858859B}"/>
          </ac:spMkLst>
        </pc:spChg>
      </pc:sldChg>
      <pc:sldChg chg="addSp delSp modSp new mod">
        <pc:chgData name="Maneesh Singh" userId="3ccc97425cb1d6cf" providerId="LiveId" clId="{C9BDD584-7ECC-4502-9240-563956007E57}" dt="2025-11-07T20:52:19.444" v="1881" actId="14100"/>
        <pc:sldMkLst>
          <pc:docMk/>
          <pc:sldMk cId="176530531" sldId="432"/>
        </pc:sldMkLst>
        <pc:spChg chg="del">
          <ac:chgData name="Maneesh Singh" userId="3ccc97425cb1d6cf" providerId="LiveId" clId="{C9BDD584-7ECC-4502-9240-563956007E57}" dt="2025-11-07T20:50:54.734" v="1861" actId="478"/>
          <ac:spMkLst>
            <pc:docMk/>
            <pc:sldMk cId="176530531" sldId="432"/>
            <ac:spMk id="2" creationId="{31BB9457-8181-E9F6-A7E9-E5EB5983B366}"/>
          </ac:spMkLst>
        </pc:spChg>
        <pc:spChg chg="del">
          <ac:chgData name="Maneesh Singh" userId="3ccc97425cb1d6cf" providerId="LiveId" clId="{C9BDD584-7ECC-4502-9240-563956007E57}" dt="2025-11-07T20:50:56.205" v="1862" actId="478"/>
          <ac:spMkLst>
            <pc:docMk/>
            <pc:sldMk cId="176530531" sldId="432"/>
            <ac:spMk id="3" creationId="{C1B482D7-47D7-05CA-6E1A-7182DCEFD6B9}"/>
          </ac:spMkLst>
        </pc:spChg>
        <pc:spChg chg="add mod">
          <ac:chgData name="Maneesh Singh" userId="3ccc97425cb1d6cf" providerId="LiveId" clId="{C9BDD584-7ECC-4502-9240-563956007E57}" dt="2025-11-07T20:52:19.444" v="1881" actId="14100"/>
          <ac:spMkLst>
            <pc:docMk/>
            <pc:sldMk cId="176530531" sldId="432"/>
            <ac:spMk id="5" creationId="{64BEE810-572E-A822-D8EF-653F72701F80}"/>
          </ac:spMkLst>
        </pc:spChg>
      </pc:sldChg>
      <pc:sldChg chg="addSp delSp modSp new mod">
        <pc:chgData name="Maneesh Singh" userId="3ccc97425cb1d6cf" providerId="LiveId" clId="{C9BDD584-7ECC-4502-9240-563956007E57}" dt="2025-11-07T20:57:49.022" v="1922" actId="20577"/>
        <pc:sldMkLst>
          <pc:docMk/>
          <pc:sldMk cId="3183905274" sldId="433"/>
        </pc:sldMkLst>
        <pc:spChg chg="del">
          <ac:chgData name="Maneesh Singh" userId="3ccc97425cb1d6cf" providerId="LiveId" clId="{C9BDD584-7ECC-4502-9240-563956007E57}" dt="2025-11-07T20:52:28.174" v="1883" actId="478"/>
          <ac:spMkLst>
            <pc:docMk/>
            <pc:sldMk cId="3183905274" sldId="433"/>
            <ac:spMk id="2" creationId="{95C46CAB-A502-62A1-06E3-45FD946C6D14}"/>
          </ac:spMkLst>
        </pc:spChg>
        <pc:spChg chg="del">
          <ac:chgData name="Maneesh Singh" userId="3ccc97425cb1d6cf" providerId="LiveId" clId="{C9BDD584-7ECC-4502-9240-563956007E57}" dt="2025-11-07T20:52:29.985" v="1884" actId="478"/>
          <ac:spMkLst>
            <pc:docMk/>
            <pc:sldMk cId="3183905274" sldId="433"/>
            <ac:spMk id="3" creationId="{4E00692A-42C4-E262-A898-71997FD215CA}"/>
          </ac:spMkLst>
        </pc:spChg>
        <pc:spChg chg="add mod">
          <ac:chgData name="Maneesh Singh" userId="3ccc97425cb1d6cf" providerId="LiveId" clId="{C9BDD584-7ECC-4502-9240-563956007E57}" dt="2025-11-07T20:57:49.022" v="1922" actId="20577"/>
          <ac:spMkLst>
            <pc:docMk/>
            <pc:sldMk cId="3183905274" sldId="433"/>
            <ac:spMk id="5" creationId="{118771B5-45C1-7561-86B8-66EB9EA76328}"/>
          </ac:spMkLst>
        </pc:spChg>
      </pc:sldChg>
      <pc:sldChg chg="addSp delSp modSp add mod">
        <pc:chgData name="Maneesh Singh" userId="3ccc97425cb1d6cf" providerId="LiveId" clId="{C9BDD584-7ECC-4502-9240-563956007E57}" dt="2025-11-07T21:04:51.222" v="2299" actId="20577"/>
        <pc:sldMkLst>
          <pc:docMk/>
          <pc:sldMk cId="359476415" sldId="434"/>
        </pc:sldMkLst>
        <pc:spChg chg="add mod">
          <ac:chgData name="Maneesh Singh" userId="3ccc97425cb1d6cf" providerId="LiveId" clId="{C9BDD584-7ECC-4502-9240-563956007E57}" dt="2025-11-07T21:04:51.222" v="2299" actId="20577"/>
          <ac:spMkLst>
            <pc:docMk/>
            <pc:sldMk cId="359476415" sldId="434"/>
            <ac:spMk id="3" creationId="{69F9EDB4-6962-2292-6E43-456A73885F1F}"/>
          </ac:spMkLst>
        </pc:spChg>
        <pc:spChg chg="add mod ord">
          <ac:chgData name="Maneesh Singh" userId="3ccc97425cb1d6cf" providerId="LiveId" clId="{C9BDD584-7ECC-4502-9240-563956007E57}" dt="2025-11-07T21:02:49.730" v="1969" actId="167"/>
          <ac:spMkLst>
            <pc:docMk/>
            <pc:sldMk cId="359476415" sldId="434"/>
            <ac:spMk id="4" creationId="{E99782E7-F63F-4375-D333-B1D9D573CF8C}"/>
          </ac:spMkLst>
        </pc:spChg>
        <pc:spChg chg="del mod">
          <ac:chgData name="Maneesh Singh" userId="3ccc97425cb1d6cf" providerId="LiveId" clId="{C9BDD584-7ECC-4502-9240-563956007E57}" dt="2025-11-07T20:58:50.441" v="1925" actId="478"/>
          <ac:spMkLst>
            <pc:docMk/>
            <pc:sldMk cId="359476415" sldId="434"/>
            <ac:spMk id="5" creationId="{BC6CB551-854B-F1E9-CD93-A935C1DA84C4}"/>
          </ac:spMkLst>
        </pc:spChg>
      </pc:sldChg>
      <pc:sldChg chg="addSp delSp modSp add mod">
        <pc:chgData name="Maneesh Singh" userId="3ccc97425cb1d6cf" providerId="LiveId" clId="{C9BDD584-7ECC-4502-9240-563956007E57}" dt="2025-11-07T21:05:59.045" v="2309" actId="12"/>
        <pc:sldMkLst>
          <pc:docMk/>
          <pc:sldMk cId="1512237105" sldId="435"/>
        </pc:sldMkLst>
        <pc:spChg chg="del mod">
          <ac:chgData name="Maneesh Singh" userId="3ccc97425cb1d6cf" providerId="LiveId" clId="{C9BDD584-7ECC-4502-9240-563956007E57}" dt="2025-11-07T21:05:41.688" v="2304"/>
          <ac:spMkLst>
            <pc:docMk/>
            <pc:sldMk cId="1512237105" sldId="435"/>
            <ac:spMk id="3" creationId="{F2A67111-3213-1555-1A48-BC07645BC9D4}"/>
          </ac:spMkLst>
        </pc:spChg>
        <pc:spChg chg="del">
          <ac:chgData name="Maneesh Singh" userId="3ccc97425cb1d6cf" providerId="LiveId" clId="{C9BDD584-7ECC-4502-9240-563956007E57}" dt="2025-11-07T21:05:41.684" v="2302" actId="478"/>
          <ac:spMkLst>
            <pc:docMk/>
            <pc:sldMk cId="1512237105" sldId="435"/>
            <ac:spMk id="4" creationId="{AB145160-0A4A-4E34-06A4-0F7636014E0B}"/>
          </ac:spMkLst>
        </pc:spChg>
        <pc:spChg chg="add mod">
          <ac:chgData name="Maneesh Singh" userId="3ccc97425cb1d6cf" providerId="LiveId" clId="{C9BDD584-7ECC-4502-9240-563956007E57}" dt="2025-11-07T21:05:59.045" v="2309" actId="12"/>
          <ac:spMkLst>
            <pc:docMk/>
            <pc:sldMk cId="1512237105" sldId="435"/>
            <ac:spMk id="5" creationId="{DEC61AB9-66E0-9652-ED3A-1E77D8B2AB6F}"/>
          </ac:spMkLst>
        </pc:spChg>
      </pc:sldChg>
      <pc:sldChg chg="addSp delSp modSp add mod">
        <pc:chgData name="Maneesh Singh" userId="3ccc97425cb1d6cf" providerId="LiveId" clId="{C9BDD584-7ECC-4502-9240-563956007E57}" dt="2025-11-07T21:07:33.870" v="2323" actId="6549"/>
        <pc:sldMkLst>
          <pc:docMk/>
          <pc:sldMk cId="1070459169" sldId="436"/>
        </pc:sldMkLst>
        <pc:spChg chg="add mod">
          <ac:chgData name="Maneesh Singh" userId="3ccc97425cb1d6cf" providerId="LiveId" clId="{C9BDD584-7ECC-4502-9240-563956007E57}" dt="2025-11-07T21:07:33.870" v="2323" actId="6549"/>
          <ac:spMkLst>
            <pc:docMk/>
            <pc:sldMk cId="1070459169" sldId="436"/>
            <ac:spMk id="3" creationId="{42E14A3F-958E-5932-CCEA-C82DC29A55CB}"/>
          </ac:spMkLst>
        </pc:spChg>
        <pc:spChg chg="del mod">
          <ac:chgData name="Maneesh Singh" userId="3ccc97425cb1d6cf" providerId="LiveId" clId="{C9BDD584-7ECC-4502-9240-563956007E57}" dt="2025-11-07T21:06:23.328" v="2312" actId="478"/>
          <ac:spMkLst>
            <pc:docMk/>
            <pc:sldMk cId="1070459169" sldId="436"/>
            <ac:spMk id="5" creationId="{4615EF46-8600-F69C-528F-07B13E017C5E}"/>
          </ac:spMkLst>
        </pc:spChg>
      </pc:sldChg>
      <pc:sldChg chg="addSp delSp modSp add mod">
        <pc:chgData name="Maneesh Singh" userId="3ccc97425cb1d6cf" providerId="LiveId" clId="{C9BDD584-7ECC-4502-9240-563956007E57}" dt="2025-11-07T21:09:07.957" v="2334" actId="15"/>
        <pc:sldMkLst>
          <pc:docMk/>
          <pc:sldMk cId="4272626686" sldId="437"/>
        </pc:sldMkLst>
        <pc:spChg chg="del">
          <ac:chgData name="Maneesh Singh" userId="3ccc97425cb1d6cf" providerId="LiveId" clId="{C9BDD584-7ECC-4502-9240-563956007E57}" dt="2025-11-07T21:08:16.678" v="2325" actId="478"/>
          <ac:spMkLst>
            <pc:docMk/>
            <pc:sldMk cId="4272626686" sldId="437"/>
            <ac:spMk id="3" creationId="{C971EF93-FC92-A5EE-D53A-2D23B80E9882}"/>
          </ac:spMkLst>
        </pc:spChg>
        <pc:spChg chg="add mod">
          <ac:chgData name="Maneesh Singh" userId="3ccc97425cb1d6cf" providerId="LiveId" clId="{C9BDD584-7ECC-4502-9240-563956007E57}" dt="2025-11-07T21:09:07.957" v="2334" actId="15"/>
          <ac:spMkLst>
            <pc:docMk/>
            <pc:sldMk cId="4272626686" sldId="437"/>
            <ac:spMk id="4" creationId="{84F1B234-5AD0-4A7B-452D-2850D6B9E217}"/>
          </ac:spMkLst>
        </pc:spChg>
      </pc:sldChg>
      <pc:sldChg chg="addSp delSp modSp add mod">
        <pc:chgData name="Maneesh Singh" userId="3ccc97425cb1d6cf" providerId="LiveId" clId="{C9BDD584-7ECC-4502-9240-563956007E57}" dt="2025-11-07T21:10:58.336" v="2355" actId="20577"/>
        <pc:sldMkLst>
          <pc:docMk/>
          <pc:sldMk cId="4076361444" sldId="438"/>
        </pc:sldMkLst>
        <pc:spChg chg="add mod">
          <ac:chgData name="Maneesh Singh" userId="3ccc97425cb1d6cf" providerId="LiveId" clId="{C9BDD584-7ECC-4502-9240-563956007E57}" dt="2025-11-07T21:10:58.336" v="2355" actId="20577"/>
          <ac:spMkLst>
            <pc:docMk/>
            <pc:sldMk cId="4076361444" sldId="438"/>
            <ac:spMk id="3" creationId="{37D78D88-073F-ACC8-5747-FFCB63CF617D}"/>
          </ac:spMkLst>
        </pc:spChg>
        <pc:spChg chg="del">
          <ac:chgData name="Maneesh Singh" userId="3ccc97425cb1d6cf" providerId="LiveId" clId="{C9BDD584-7ECC-4502-9240-563956007E57}" dt="2025-11-07T21:09:52.859" v="2336" actId="478"/>
          <ac:spMkLst>
            <pc:docMk/>
            <pc:sldMk cId="4076361444" sldId="438"/>
            <ac:spMk id="4" creationId="{41FF1045-C5A1-7ECE-A404-9E29A9899642}"/>
          </ac:spMkLst>
        </pc:spChg>
      </pc:sldChg>
      <pc:sldChg chg="addSp delSp modSp add mod">
        <pc:chgData name="Maneesh Singh" userId="3ccc97425cb1d6cf" providerId="LiveId" clId="{C9BDD584-7ECC-4502-9240-563956007E57}" dt="2025-11-07T21:13:35.106" v="2377" actId="20577"/>
        <pc:sldMkLst>
          <pc:docMk/>
          <pc:sldMk cId="2991140713" sldId="439"/>
        </pc:sldMkLst>
        <pc:spChg chg="del mod">
          <ac:chgData name="Maneesh Singh" userId="3ccc97425cb1d6cf" providerId="LiveId" clId="{C9BDD584-7ECC-4502-9240-563956007E57}" dt="2025-11-07T21:12:21.583" v="2358" actId="478"/>
          <ac:spMkLst>
            <pc:docMk/>
            <pc:sldMk cId="2991140713" sldId="439"/>
            <ac:spMk id="3" creationId="{EECA165D-8678-9317-1CAA-48DEB19DE54D}"/>
          </ac:spMkLst>
        </pc:spChg>
        <pc:spChg chg="add mod">
          <ac:chgData name="Maneesh Singh" userId="3ccc97425cb1d6cf" providerId="LiveId" clId="{C9BDD584-7ECC-4502-9240-563956007E57}" dt="2025-11-07T21:13:35.106" v="2377" actId="20577"/>
          <ac:spMkLst>
            <pc:docMk/>
            <pc:sldMk cId="2991140713" sldId="439"/>
            <ac:spMk id="4" creationId="{70C87D2D-796D-8D05-00EB-AB4E4E0AF7A9}"/>
          </ac:spMkLst>
        </pc:spChg>
      </pc:sldChg>
      <pc:sldChg chg="addSp delSp modSp add mod">
        <pc:chgData name="Maneesh Singh" userId="3ccc97425cb1d6cf" providerId="LiveId" clId="{C9BDD584-7ECC-4502-9240-563956007E57}" dt="2025-11-07T21:15:12.551" v="2395" actId="15"/>
        <pc:sldMkLst>
          <pc:docMk/>
          <pc:sldMk cId="988402001" sldId="440"/>
        </pc:sldMkLst>
        <pc:spChg chg="add mod">
          <ac:chgData name="Maneesh Singh" userId="3ccc97425cb1d6cf" providerId="LiveId" clId="{C9BDD584-7ECC-4502-9240-563956007E57}" dt="2025-11-07T21:15:12.551" v="2395" actId="15"/>
          <ac:spMkLst>
            <pc:docMk/>
            <pc:sldMk cId="988402001" sldId="440"/>
            <ac:spMk id="3" creationId="{F34FF4C5-3778-4D4D-61D3-3BE2BCD9F192}"/>
          </ac:spMkLst>
        </pc:spChg>
        <pc:spChg chg="del mod">
          <ac:chgData name="Maneesh Singh" userId="3ccc97425cb1d6cf" providerId="LiveId" clId="{C9BDD584-7ECC-4502-9240-563956007E57}" dt="2025-11-07T21:14:18.606" v="2380" actId="478"/>
          <ac:spMkLst>
            <pc:docMk/>
            <pc:sldMk cId="988402001" sldId="440"/>
            <ac:spMk id="4" creationId="{C7FF40D8-22E0-3C8B-019F-EA2E8D78B643}"/>
          </ac:spMkLst>
        </pc:spChg>
      </pc:sldChg>
      <pc:sldChg chg="addSp delSp modSp add mod">
        <pc:chgData name="Maneesh Singh" userId="3ccc97425cb1d6cf" providerId="LiveId" clId="{C9BDD584-7ECC-4502-9240-563956007E57}" dt="2025-11-07T21:17:04.116" v="2414" actId="15"/>
        <pc:sldMkLst>
          <pc:docMk/>
          <pc:sldMk cId="2594628056" sldId="441"/>
        </pc:sldMkLst>
        <pc:spChg chg="del">
          <ac:chgData name="Maneesh Singh" userId="3ccc97425cb1d6cf" providerId="LiveId" clId="{C9BDD584-7ECC-4502-9240-563956007E57}" dt="2025-11-07T21:16:01.470" v="2397" actId="478"/>
          <ac:spMkLst>
            <pc:docMk/>
            <pc:sldMk cId="2594628056" sldId="441"/>
            <ac:spMk id="3" creationId="{9319DEAC-7F89-98F3-AF1F-333036B8846B}"/>
          </ac:spMkLst>
        </pc:spChg>
        <pc:spChg chg="add mod">
          <ac:chgData name="Maneesh Singh" userId="3ccc97425cb1d6cf" providerId="LiveId" clId="{C9BDD584-7ECC-4502-9240-563956007E57}" dt="2025-11-07T21:17:04.116" v="2414" actId="15"/>
          <ac:spMkLst>
            <pc:docMk/>
            <pc:sldMk cId="2594628056" sldId="441"/>
            <ac:spMk id="4" creationId="{FD7D5C97-056E-540C-5172-2CE79F8C3BE1}"/>
          </ac:spMkLst>
        </pc:spChg>
      </pc:sldChg>
      <pc:sldChg chg="addSp delSp modSp add mod">
        <pc:chgData name="Maneesh Singh" userId="3ccc97425cb1d6cf" providerId="LiveId" clId="{C9BDD584-7ECC-4502-9240-563956007E57}" dt="2025-11-07T21:18:54.506" v="2429" actId="15"/>
        <pc:sldMkLst>
          <pc:docMk/>
          <pc:sldMk cId="4242562105" sldId="442"/>
        </pc:sldMkLst>
        <pc:spChg chg="add mod">
          <ac:chgData name="Maneesh Singh" userId="3ccc97425cb1d6cf" providerId="LiveId" clId="{C9BDD584-7ECC-4502-9240-563956007E57}" dt="2025-11-07T21:18:54.506" v="2429" actId="15"/>
          <ac:spMkLst>
            <pc:docMk/>
            <pc:sldMk cId="4242562105" sldId="442"/>
            <ac:spMk id="3" creationId="{AA944CFF-0723-0526-5955-F8ADFDD328F9}"/>
          </ac:spMkLst>
        </pc:spChg>
        <pc:spChg chg="del">
          <ac:chgData name="Maneesh Singh" userId="3ccc97425cb1d6cf" providerId="LiveId" clId="{C9BDD584-7ECC-4502-9240-563956007E57}" dt="2025-11-07T21:18:02.270" v="2416" actId="478"/>
          <ac:spMkLst>
            <pc:docMk/>
            <pc:sldMk cId="4242562105" sldId="442"/>
            <ac:spMk id="4" creationId="{2736DD7B-5162-3776-AEA6-77C83C82E53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321092-E73F-4528-AC80-9AB6BC512A67}" type="datetimeFigureOut">
              <a:rPr lang="en-IN" smtClean="0"/>
              <a:t>08-11-2025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02FAC7-901D-4231-AC81-274F68D29D25}" type="slidenum">
              <a:rPr lang="en-IN" smtClean="0"/>
              <a:t>‹#›</a:t>
            </a:fld>
            <a:endParaRPr lang="en-IN"/>
          </a:p>
        </p:txBody>
      </p:sp>
    </p:spTree>
    <p:extLst>
      <p:ext uri="{BB962C8B-B14F-4D97-AF65-F5344CB8AC3E}">
        <p14:creationId xmlns:p14="http://schemas.microsoft.com/office/powerpoint/2010/main" val="143972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www.golinuxhub.com/2014/03/what-is-grub-boot-loader.html" TargetMode="External"/><Relationship Id="rId2" Type="http://schemas.openxmlformats.org/officeDocument/2006/relationships/slide" Target="../slides/slide129.xml"/><Relationship Id="rId1" Type="http://schemas.openxmlformats.org/officeDocument/2006/relationships/notesMaster" Target="../notesMasters/notesMaster1.xml"/><Relationship Id="rId5" Type="http://schemas.openxmlformats.org/officeDocument/2006/relationships/hyperlink" Target="https://www.golinuxhub.com/2014/01/what-is-kernel-in-linux.html" TargetMode="External"/><Relationship Id="rId4" Type="http://schemas.openxmlformats.org/officeDocument/2006/relationships/hyperlink" Target="https://www.golinuxcloud.com/protect-grub2-booting-kernel-without-password/" TargetMode="Externa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Explain about IVI and some of its features and use cases etc.. </a:t>
            </a:r>
          </a:p>
        </p:txBody>
      </p:sp>
      <p:sp>
        <p:nvSpPr>
          <p:cNvPr id="4" name="Slide Number Placeholder 3"/>
          <p:cNvSpPr>
            <a:spLocks noGrp="1"/>
          </p:cNvSpPr>
          <p:nvPr>
            <p:ph type="sldNum" sz="quarter" idx="5"/>
          </p:nvPr>
        </p:nvSpPr>
        <p:spPr/>
        <p:txBody>
          <a:bodyPr/>
          <a:lstStyle/>
          <a:p>
            <a:fld id="{2C2133DB-3396-4927-8F7A-D87674153067}" type="slidenum">
              <a:rPr lang="en-IN" smtClean="0"/>
              <a:t>6</a:t>
            </a:fld>
            <a:endParaRPr lang="en-IN"/>
          </a:p>
        </p:txBody>
      </p:sp>
    </p:spTree>
    <p:extLst>
      <p:ext uri="{BB962C8B-B14F-4D97-AF65-F5344CB8AC3E}">
        <p14:creationId xmlns:p14="http://schemas.microsoft.com/office/powerpoint/2010/main" val="1877056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dirty="0"/>
              <a:t>NOTE –</a:t>
            </a:r>
            <a:br>
              <a:rPr lang="en-IN" dirty="0"/>
            </a:br>
            <a:r>
              <a:rPr lang="en-IN" dirty="0"/>
              <a:t>Explain Whenever Android Release it releases for all the flavours means for - </a:t>
            </a:r>
            <a:br>
              <a:rPr lang="en-IN" dirty="0"/>
            </a:br>
            <a:r>
              <a:rPr lang="en-IN" sz="1800" b="0" i="0" u="none" strike="noStrike" baseline="0" dirty="0">
                <a:latin typeface="Georgia" panose="02040502050405020303" pitchFamily="18" charset="0"/>
              </a:rPr>
              <a:t>Phone</a:t>
            </a:r>
          </a:p>
          <a:p>
            <a:pPr algn="l"/>
            <a:r>
              <a:rPr lang="en-IN" sz="1800" b="0" i="0" u="none" strike="noStrike" baseline="0" dirty="0">
                <a:latin typeface="Georgia" panose="02040502050405020303" pitchFamily="18" charset="0"/>
              </a:rPr>
              <a:t>Tablet</a:t>
            </a:r>
          </a:p>
          <a:p>
            <a:pPr algn="l"/>
            <a:r>
              <a:rPr lang="en-IN" sz="1800" b="0" i="0" u="none" strike="noStrike" baseline="0" dirty="0">
                <a:latin typeface="Georgia" panose="02040502050405020303" pitchFamily="18" charset="0"/>
              </a:rPr>
              <a:t>Wear (watches)</a:t>
            </a:r>
          </a:p>
          <a:p>
            <a:pPr algn="l"/>
            <a:r>
              <a:rPr lang="en-IN" sz="1800" b="0" i="0" u="none" strike="noStrike" baseline="0" dirty="0">
                <a:latin typeface="Georgia" panose="02040502050405020303" pitchFamily="18" charset="0"/>
              </a:rPr>
              <a:t>TV</a:t>
            </a:r>
          </a:p>
          <a:p>
            <a:pPr algn="l"/>
            <a:r>
              <a:rPr lang="en-IN" sz="1800" b="0" i="0" u="none" strike="noStrike" baseline="0" dirty="0">
                <a:latin typeface="Georgia" panose="02040502050405020303" pitchFamily="18" charset="0"/>
              </a:rPr>
              <a:t>Car:</a:t>
            </a:r>
          </a:p>
          <a:p>
            <a:pPr algn="l"/>
            <a:r>
              <a:rPr lang="en-IN" sz="1800" b="0" i="0" u="none" strike="noStrike" baseline="0" dirty="0">
                <a:latin typeface="Georgia" panose="02040502050405020303" pitchFamily="18" charset="0"/>
              </a:rPr>
              <a:t>"Auto"</a:t>
            </a:r>
          </a:p>
          <a:p>
            <a:pPr algn="l"/>
            <a:r>
              <a:rPr lang="en-IN" sz="1800" b="0" i="0" u="none" strike="noStrike" baseline="0" dirty="0">
                <a:latin typeface="Georgia" panose="02040502050405020303" pitchFamily="18" charset="0"/>
              </a:rPr>
              <a:t>"Automotive"</a:t>
            </a:r>
            <a:endParaRPr lang="en-IN" dirty="0"/>
          </a:p>
        </p:txBody>
      </p:sp>
      <p:sp>
        <p:nvSpPr>
          <p:cNvPr id="4" name="Slide Number Placeholder 3"/>
          <p:cNvSpPr>
            <a:spLocks noGrp="1"/>
          </p:cNvSpPr>
          <p:nvPr>
            <p:ph type="sldNum" sz="quarter" idx="5"/>
          </p:nvPr>
        </p:nvSpPr>
        <p:spPr/>
        <p:txBody>
          <a:bodyPr/>
          <a:lstStyle/>
          <a:p>
            <a:fld id="{2C2133DB-3396-4927-8F7A-D87674153067}" type="slidenum">
              <a:rPr lang="en-IN" smtClean="0"/>
              <a:t>19</a:t>
            </a:fld>
            <a:endParaRPr lang="en-IN"/>
          </a:p>
        </p:txBody>
      </p:sp>
    </p:spTree>
    <p:extLst>
      <p:ext uri="{BB962C8B-B14F-4D97-AF65-F5344CB8AC3E}">
        <p14:creationId xmlns:p14="http://schemas.microsoft.com/office/powerpoint/2010/main" val="3225097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dirty="0"/>
              <a:t>Explain How Android Release Work and How we get the android</a:t>
            </a:r>
            <a:br>
              <a:rPr lang="en-IN" dirty="0"/>
            </a:br>
            <a:r>
              <a:rPr lang="en-IN" dirty="0"/>
              <a:t>Google -&gt; </a:t>
            </a:r>
            <a:r>
              <a:rPr lang="en-IN" dirty="0" err="1"/>
              <a:t>Telechip</a:t>
            </a:r>
            <a:r>
              <a:rPr lang="en-IN" dirty="0"/>
              <a:t> (SoC vendor) -&gt; </a:t>
            </a:r>
            <a:r>
              <a:rPr lang="en-IN" dirty="0" err="1"/>
              <a:t>Forvia</a:t>
            </a:r>
            <a:r>
              <a:rPr lang="en-IN" dirty="0"/>
              <a:t> (</a:t>
            </a:r>
            <a:r>
              <a:rPr lang="en-IN" dirty="0" err="1"/>
              <a:t>Telechip</a:t>
            </a:r>
            <a:r>
              <a:rPr lang="en-IN" dirty="0"/>
              <a:t> based Board) -&gt; Client for e.g. VW</a:t>
            </a:r>
            <a:br>
              <a:rPr lang="en-IN" dirty="0"/>
            </a:br>
            <a:endParaRPr lang="en-IN" dirty="0"/>
          </a:p>
        </p:txBody>
      </p:sp>
      <p:sp>
        <p:nvSpPr>
          <p:cNvPr id="4" name="Slide Number Placeholder 3"/>
          <p:cNvSpPr>
            <a:spLocks noGrp="1"/>
          </p:cNvSpPr>
          <p:nvPr>
            <p:ph type="sldNum" sz="quarter" idx="5"/>
          </p:nvPr>
        </p:nvSpPr>
        <p:spPr/>
        <p:txBody>
          <a:bodyPr/>
          <a:lstStyle/>
          <a:p>
            <a:fld id="{2C2133DB-3396-4927-8F7A-D87674153067}" type="slidenum">
              <a:rPr lang="en-IN" smtClean="0"/>
              <a:t>21</a:t>
            </a:fld>
            <a:endParaRPr lang="en-IN"/>
          </a:p>
        </p:txBody>
      </p:sp>
    </p:spTree>
    <p:extLst>
      <p:ext uri="{BB962C8B-B14F-4D97-AF65-F5344CB8AC3E}">
        <p14:creationId xmlns:p14="http://schemas.microsoft.com/office/powerpoint/2010/main" val="2116216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Explain – Required packages for various Ubuntu version, repo commands etc… </a:t>
            </a:r>
            <a:br>
              <a:rPr lang="en-IN" dirty="0"/>
            </a:br>
            <a:r>
              <a:rPr lang="en-IN" dirty="0"/>
              <a:t>go to -&gt; https://cs.android.com/android/platform/superproject/main  explain about all the files and folder of android</a:t>
            </a:r>
            <a:br>
              <a:rPr lang="en-IN" dirty="0"/>
            </a:br>
            <a:r>
              <a:rPr lang="en-IN" dirty="0"/>
              <a:t>explain about repo, explain about git, explain about </a:t>
            </a:r>
            <a:r>
              <a:rPr lang="en-IN" dirty="0" err="1"/>
              <a:t>gerrit</a:t>
            </a:r>
            <a:r>
              <a:rPr lang="en-IN" dirty="0"/>
              <a:t> and explain about manifest files. </a:t>
            </a:r>
          </a:p>
          <a:p>
            <a:br>
              <a:rPr lang="en-IN" dirty="0"/>
            </a:br>
            <a:r>
              <a:rPr lang="en-IN" dirty="0"/>
              <a:t>NOTE =&gt; Show .repo folder and explain manifest files…. Can be done in last also when we start showing </a:t>
            </a:r>
            <a:r>
              <a:rPr lang="en-IN" dirty="0" err="1"/>
              <a:t>telechip</a:t>
            </a:r>
            <a:r>
              <a:rPr lang="en-IN" dirty="0"/>
              <a:t> source code download and build steps…</a:t>
            </a:r>
          </a:p>
          <a:p>
            <a:endParaRPr lang="en-IN" dirty="0"/>
          </a:p>
        </p:txBody>
      </p:sp>
      <p:sp>
        <p:nvSpPr>
          <p:cNvPr id="4" name="Slide Number Placeholder 3"/>
          <p:cNvSpPr>
            <a:spLocks noGrp="1"/>
          </p:cNvSpPr>
          <p:nvPr>
            <p:ph type="sldNum" sz="quarter" idx="5"/>
          </p:nvPr>
        </p:nvSpPr>
        <p:spPr/>
        <p:txBody>
          <a:bodyPr/>
          <a:lstStyle/>
          <a:p>
            <a:fld id="{2C2133DB-3396-4927-8F7A-D87674153067}" type="slidenum">
              <a:rPr lang="en-IN" smtClean="0"/>
              <a:t>25</a:t>
            </a:fld>
            <a:endParaRPr lang="en-IN"/>
          </a:p>
        </p:txBody>
      </p:sp>
    </p:spTree>
    <p:extLst>
      <p:ext uri="{BB962C8B-B14F-4D97-AF65-F5344CB8AC3E}">
        <p14:creationId xmlns:p14="http://schemas.microsoft.com/office/powerpoint/2010/main" val="3203589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go to -&gt; https://cs.android.com/android/platform/superproject/main  explain about all the files and folder of android</a:t>
            </a:r>
            <a:br>
              <a:rPr lang="en-IN" dirty="0"/>
            </a:br>
            <a:r>
              <a:rPr lang="en-IN" dirty="0"/>
              <a:t>explain about repo, explain about git, explain about </a:t>
            </a:r>
            <a:r>
              <a:rPr lang="en-IN" dirty="0" err="1"/>
              <a:t>gerrit</a:t>
            </a:r>
            <a:r>
              <a:rPr lang="en-IN" dirty="0"/>
              <a:t> and explain about manifest files. </a:t>
            </a:r>
          </a:p>
          <a:p>
            <a:r>
              <a:rPr lang="en-IN" dirty="0"/>
              <a:t>Show .repo folder and explain manifest files…. </a:t>
            </a:r>
            <a:br>
              <a:rPr lang="en-IN" dirty="0"/>
            </a:br>
            <a:r>
              <a:rPr lang="en-US" sz="1200" b="1" i="0" kern="1200" dirty="0">
                <a:solidFill>
                  <a:schemeClr val="tx1"/>
                </a:solidFill>
                <a:effectLst/>
                <a:latin typeface="+mn-lt"/>
                <a:ea typeface="+mn-ea"/>
                <a:cs typeface="+mn-cs"/>
              </a:rPr>
              <a:t>art </a:t>
            </a:r>
            <a:r>
              <a:rPr lang="en-US" sz="1200" b="0" i="0" kern="1200" dirty="0">
                <a:solidFill>
                  <a:schemeClr val="tx1"/>
                </a:solidFill>
                <a:effectLst/>
                <a:latin typeface="+mn-lt"/>
                <a:ea typeface="+mn-ea"/>
                <a:cs typeface="+mn-cs"/>
              </a:rPr>
              <a:t>: Android runtime environment. All the ART related modules can be found here including </a:t>
            </a:r>
            <a:r>
              <a:rPr lang="en-US" sz="1200" b="0" i="0" kern="1200" dirty="0" err="1">
                <a:solidFill>
                  <a:schemeClr val="tx1"/>
                </a:solidFill>
                <a:effectLst/>
                <a:latin typeface="+mn-lt"/>
                <a:ea typeface="+mn-ea"/>
                <a:cs typeface="+mn-cs"/>
              </a:rPr>
              <a:t>dex</a:t>
            </a:r>
            <a:r>
              <a:rPr lang="en-US" sz="1200" b="0" i="0" kern="1200" dirty="0">
                <a:solidFill>
                  <a:schemeClr val="tx1"/>
                </a:solidFill>
                <a:effectLst/>
                <a:latin typeface="+mn-lt"/>
                <a:ea typeface="+mn-ea"/>
                <a:cs typeface="+mn-cs"/>
              </a:rPr>
              <a:t> compiler, JVM, </a:t>
            </a:r>
            <a:r>
              <a:rPr lang="en-US" sz="1200" b="0" i="0" kern="1200" dirty="0" err="1">
                <a:solidFill>
                  <a:schemeClr val="tx1"/>
                </a:solidFill>
                <a:effectLst/>
                <a:latin typeface="+mn-lt"/>
                <a:ea typeface="+mn-ea"/>
                <a:cs typeface="+mn-cs"/>
              </a:rPr>
              <a:t>dalvikVM</a:t>
            </a:r>
            <a:r>
              <a:rPr lang="en-US" sz="1200" b="0" i="0" kern="1200" dirty="0">
                <a:solidFill>
                  <a:schemeClr val="tx1"/>
                </a:solidFill>
                <a:effectLst/>
                <a:latin typeface="+mn-lt"/>
                <a:ea typeface="+mn-ea"/>
                <a:cs typeface="+mn-cs"/>
              </a:rPr>
              <a:t>, etc.</a:t>
            </a:r>
          </a:p>
          <a:p>
            <a:r>
              <a:rPr lang="en-US" sz="1200" b="1" i="0" kern="1200" dirty="0">
                <a:solidFill>
                  <a:schemeClr val="tx1"/>
                </a:solidFill>
                <a:effectLst/>
                <a:latin typeface="+mn-lt"/>
                <a:ea typeface="+mn-ea"/>
                <a:cs typeface="+mn-cs"/>
              </a:rPr>
              <a:t>bionic </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Amdroid’s</a:t>
            </a:r>
            <a:r>
              <a:rPr lang="en-US" sz="1200" b="0" i="0" kern="1200" dirty="0">
                <a:solidFill>
                  <a:schemeClr val="tx1"/>
                </a:solidFill>
                <a:effectLst/>
                <a:latin typeface="+mn-lt"/>
                <a:ea typeface="+mn-ea"/>
                <a:cs typeface="+mn-cs"/>
              </a:rPr>
              <a:t> custom C library. Bionic is android’s C library, math library and dynamic linker.</a:t>
            </a:r>
          </a:p>
          <a:p>
            <a:r>
              <a:rPr lang="en-US" sz="1200" b="1" i="0" kern="1200" dirty="0">
                <a:solidFill>
                  <a:schemeClr val="tx1"/>
                </a:solidFill>
                <a:effectLst/>
                <a:latin typeface="+mn-lt"/>
                <a:ea typeface="+mn-ea"/>
                <a:cs typeface="+mn-cs"/>
              </a:rPr>
              <a:t>bootable </a:t>
            </a:r>
            <a:r>
              <a:rPr lang="en-US" sz="1200" b="0" i="0" kern="1200" dirty="0">
                <a:solidFill>
                  <a:schemeClr val="tx1"/>
                </a:solidFill>
                <a:effectLst/>
                <a:latin typeface="+mn-lt"/>
                <a:ea typeface="+mn-ea"/>
                <a:cs typeface="+mn-cs"/>
              </a:rPr>
              <a:t>: Boot related code. Contains bootloader, OTA, recovery mechanism.</a:t>
            </a:r>
          </a:p>
          <a:p>
            <a:r>
              <a:rPr lang="en-US" sz="1200" b="1" i="0" kern="1200" dirty="0">
                <a:solidFill>
                  <a:schemeClr val="tx1"/>
                </a:solidFill>
                <a:effectLst/>
                <a:latin typeface="+mn-lt"/>
                <a:ea typeface="+mn-ea"/>
                <a:cs typeface="+mn-cs"/>
              </a:rPr>
              <a:t>build </a:t>
            </a:r>
            <a:r>
              <a:rPr lang="en-US" sz="1200" b="0" i="0" kern="1200" dirty="0">
                <a:solidFill>
                  <a:schemeClr val="tx1"/>
                </a:solidFill>
                <a:effectLst/>
                <a:latin typeface="+mn-lt"/>
                <a:ea typeface="+mn-ea"/>
                <a:cs typeface="+mn-cs"/>
              </a:rPr>
              <a:t>: Build system. You can find envsetup.sh, common shell scripts and make, </a:t>
            </a:r>
            <a:r>
              <a:rPr lang="en-US" sz="1200" b="0" i="0" kern="1200" dirty="0" err="1">
                <a:solidFill>
                  <a:schemeClr val="tx1"/>
                </a:solidFill>
                <a:effectLst/>
                <a:latin typeface="+mn-lt"/>
                <a:ea typeface="+mn-ea"/>
                <a:cs typeface="+mn-cs"/>
              </a:rPr>
              <a:t>soong</a:t>
            </a:r>
            <a:r>
              <a:rPr lang="en-US" sz="1200" b="0" i="0" kern="1200" dirty="0">
                <a:solidFill>
                  <a:schemeClr val="tx1"/>
                </a:solidFill>
                <a:effectLst/>
                <a:latin typeface="+mn-lt"/>
                <a:ea typeface="+mn-ea"/>
                <a:cs typeface="+mn-cs"/>
              </a:rPr>
              <a:t> folder here.</a:t>
            </a:r>
          </a:p>
          <a:p>
            <a:r>
              <a:rPr lang="en-US" sz="1200" b="1" i="0" kern="1200" dirty="0" err="1">
                <a:solidFill>
                  <a:schemeClr val="tx1"/>
                </a:solidFill>
                <a:effectLst/>
                <a:latin typeface="+mn-lt"/>
                <a:ea typeface="+mn-ea"/>
                <a:cs typeface="+mn-cs"/>
              </a:rPr>
              <a:t>cts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CTS is Android’s (Compatibility Test Suite Standard).</a:t>
            </a:r>
          </a:p>
          <a:p>
            <a:r>
              <a:rPr lang="en-US" sz="1200" b="1" i="0" kern="1200" dirty="0" err="1">
                <a:solidFill>
                  <a:schemeClr val="tx1"/>
                </a:solidFill>
                <a:effectLst/>
                <a:latin typeface="+mn-lt"/>
                <a:ea typeface="+mn-ea"/>
                <a:cs typeface="+mn-cs"/>
              </a:rPr>
              <a:t>dalvik</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Dalvik virtual machine related code, even though art was introduced. Android still used the </a:t>
            </a:r>
            <a:r>
              <a:rPr lang="en-US" sz="1200" b="0" i="0" kern="1200" dirty="0" err="1">
                <a:solidFill>
                  <a:schemeClr val="tx1"/>
                </a:solidFill>
                <a:effectLst/>
                <a:latin typeface="+mn-lt"/>
                <a:ea typeface="+mn-ea"/>
                <a:cs typeface="+mn-cs"/>
              </a:rPr>
              <a:t>dex</a:t>
            </a:r>
            <a:r>
              <a:rPr lang="en-US" sz="1200" b="0" i="0" kern="1200" dirty="0">
                <a:solidFill>
                  <a:schemeClr val="tx1"/>
                </a:solidFill>
                <a:effectLst/>
                <a:latin typeface="+mn-lt"/>
                <a:ea typeface="+mn-ea"/>
                <a:cs typeface="+mn-cs"/>
              </a:rPr>
              <a:t> code. In this folder, there are modules supporting </a:t>
            </a:r>
            <a:r>
              <a:rPr lang="en-US" sz="1200" b="0" i="0" kern="1200" dirty="0" err="1">
                <a:solidFill>
                  <a:schemeClr val="tx1"/>
                </a:solidFill>
                <a:effectLst/>
                <a:latin typeface="+mn-lt"/>
                <a:ea typeface="+mn-ea"/>
                <a:cs typeface="+mn-cs"/>
              </a:rPr>
              <a:t>dex</a:t>
            </a:r>
            <a:r>
              <a:rPr lang="en-US" sz="1200" b="0" i="0" kern="1200" dirty="0">
                <a:solidFill>
                  <a:schemeClr val="tx1"/>
                </a:solidFill>
                <a:effectLst/>
                <a:latin typeface="+mn-lt"/>
                <a:ea typeface="+mn-ea"/>
                <a:cs typeface="+mn-cs"/>
              </a:rPr>
              <a:t> code generator and Dalvik exchange.</a:t>
            </a:r>
          </a:p>
          <a:p>
            <a:r>
              <a:rPr lang="en-US" sz="1200" b="1" i="0" kern="1200" dirty="0">
                <a:solidFill>
                  <a:schemeClr val="tx1"/>
                </a:solidFill>
                <a:effectLst/>
                <a:latin typeface="+mn-lt"/>
                <a:ea typeface="+mn-ea"/>
                <a:cs typeface="+mn-cs"/>
              </a:rPr>
              <a:t>developers </a:t>
            </a:r>
            <a:r>
              <a:rPr lang="en-US" sz="1200" b="0" i="0" kern="1200" dirty="0">
                <a:solidFill>
                  <a:schemeClr val="tx1"/>
                </a:solidFill>
                <a:effectLst/>
                <a:latin typeface="+mn-lt"/>
                <a:ea typeface="+mn-ea"/>
                <a:cs typeface="+mn-cs"/>
              </a:rPr>
              <a:t>: Developers directory contains demo and sample android projects.</a:t>
            </a:r>
          </a:p>
          <a:p>
            <a:r>
              <a:rPr lang="en-US" sz="1200" b="1" i="0" kern="1200" dirty="0">
                <a:solidFill>
                  <a:schemeClr val="tx1"/>
                </a:solidFill>
                <a:effectLst/>
                <a:latin typeface="+mn-lt"/>
                <a:ea typeface="+mn-ea"/>
                <a:cs typeface="+mn-cs"/>
              </a:rPr>
              <a:t>development </a:t>
            </a:r>
            <a:r>
              <a:rPr lang="en-US" sz="1200" b="0" i="0" kern="1200" dirty="0">
                <a:solidFill>
                  <a:schemeClr val="tx1"/>
                </a:solidFill>
                <a:effectLst/>
                <a:latin typeface="+mn-lt"/>
                <a:ea typeface="+mn-ea"/>
                <a:cs typeface="+mn-cs"/>
              </a:rPr>
              <a:t>: Application development related. here you can find the development IDE like </a:t>
            </a:r>
            <a:r>
              <a:rPr lang="en-US" sz="1200" b="0" i="0" kern="1200" dirty="0" err="1">
                <a:solidFill>
                  <a:schemeClr val="tx1"/>
                </a:solidFill>
                <a:effectLst/>
                <a:latin typeface="+mn-lt"/>
                <a:ea typeface="+mn-ea"/>
                <a:cs typeface="+mn-cs"/>
              </a:rPr>
              <a:t>clion</a:t>
            </a:r>
            <a:r>
              <a:rPr lang="en-US" sz="1200" b="0" i="0" kern="1200" dirty="0">
                <a:solidFill>
                  <a:schemeClr val="tx1"/>
                </a:solidFill>
                <a:effectLst/>
                <a:latin typeface="+mn-lt"/>
                <a:ea typeface="+mn-ea"/>
                <a:cs typeface="+mn-cs"/>
              </a:rPr>
              <a:t>, eclipse, </a:t>
            </a:r>
            <a:r>
              <a:rPr lang="en-US" sz="1200" b="0" i="0" kern="1200" dirty="0" err="1">
                <a:solidFill>
                  <a:schemeClr val="tx1"/>
                </a:solidFill>
                <a:effectLst/>
                <a:latin typeface="+mn-lt"/>
                <a:ea typeface="+mn-ea"/>
                <a:cs typeface="+mn-cs"/>
              </a:rPr>
              <a:t>intellij</a:t>
            </a:r>
            <a:r>
              <a:rPr lang="en-US" sz="1200" b="0" i="0" kern="1200" dirty="0">
                <a:solidFill>
                  <a:schemeClr val="tx1"/>
                </a:solidFill>
                <a:effectLst/>
                <a:latin typeface="+mn-lt"/>
                <a:ea typeface="+mn-ea"/>
                <a:cs typeface="+mn-cs"/>
              </a:rPr>
              <a:t> under the ide folder. Lots of sample implementation under samples folder. And many other folders as well.</a:t>
            </a:r>
          </a:p>
          <a:p>
            <a:r>
              <a:rPr lang="en-US" sz="1200" b="1" i="0" kern="1200" dirty="0">
                <a:solidFill>
                  <a:schemeClr val="tx1"/>
                </a:solidFill>
                <a:effectLst/>
                <a:latin typeface="+mn-lt"/>
                <a:ea typeface="+mn-ea"/>
                <a:cs typeface="+mn-cs"/>
              </a:rPr>
              <a:t>device </a:t>
            </a:r>
            <a:r>
              <a:rPr lang="en-US" sz="1200" b="0" i="0" kern="1200" dirty="0">
                <a:solidFill>
                  <a:schemeClr val="tx1"/>
                </a:solidFill>
                <a:effectLst/>
                <a:latin typeface="+mn-lt"/>
                <a:ea typeface="+mn-ea"/>
                <a:cs typeface="+mn-cs"/>
              </a:rPr>
              <a:t>: Device specific files and components. Here we can find the supporting config and driver files required for development boards like </a:t>
            </a:r>
            <a:r>
              <a:rPr lang="en-US" sz="1200" b="1" i="1" kern="1200" dirty="0" err="1">
                <a:solidFill>
                  <a:schemeClr val="tx1"/>
                </a:solidFill>
                <a:effectLst/>
                <a:latin typeface="+mn-lt"/>
                <a:ea typeface="+mn-ea"/>
                <a:cs typeface="+mn-cs"/>
              </a:rPr>
              <a:t>linaro</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hikey</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ti</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amlogic</a:t>
            </a:r>
            <a:r>
              <a:rPr lang="en-US" sz="1200" b="1" i="1"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etc.</a:t>
            </a:r>
          </a:p>
          <a:p>
            <a:r>
              <a:rPr lang="en-US" sz="1200" b="1" i="0" kern="1200" dirty="0">
                <a:solidFill>
                  <a:schemeClr val="tx1"/>
                </a:solidFill>
                <a:effectLst/>
                <a:latin typeface="+mn-lt"/>
                <a:ea typeface="+mn-ea"/>
                <a:cs typeface="+mn-cs"/>
              </a:rPr>
              <a:t>external </a:t>
            </a:r>
            <a:r>
              <a:rPr lang="en-US" sz="1200" b="0" i="0" kern="1200" dirty="0">
                <a:solidFill>
                  <a:schemeClr val="tx1"/>
                </a:solidFill>
                <a:effectLst/>
                <a:latin typeface="+mn-lt"/>
                <a:ea typeface="+mn-ea"/>
                <a:cs typeface="+mn-cs"/>
              </a:rPr>
              <a:t>: External open source project imported into the AOSP. This folder contains a lot of dependent projects used by AOSP like </a:t>
            </a:r>
            <a:r>
              <a:rPr lang="en-US" sz="1200" b="1" i="1" kern="1200" dirty="0">
                <a:solidFill>
                  <a:schemeClr val="tx1"/>
                </a:solidFill>
                <a:effectLst/>
                <a:latin typeface="+mn-lt"/>
                <a:ea typeface="+mn-ea"/>
                <a:cs typeface="+mn-cs"/>
              </a:rPr>
              <a:t>Dagger2, </a:t>
            </a:r>
            <a:r>
              <a:rPr lang="en-US" sz="1200" b="1" i="1" kern="1200" dirty="0" err="1">
                <a:solidFill>
                  <a:schemeClr val="tx1"/>
                </a:solidFill>
                <a:effectLst/>
                <a:latin typeface="+mn-lt"/>
                <a:ea typeface="+mn-ea"/>
                <a:cs typeface="+mn-cs"/>
              </a:rPr>
              <a:t>exoplayer</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flatbuffers</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icu</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jackson</a:t>
            </a:r>
            <a:r>
              <a:rPr lang="en-US" sz="1200" b="1" i="1" kern="1200" dirty="0">
                <a:solidFill>
                  <a:schemeClr val="tx1"/>
                </a:solidFill>
                <a:effectLst/>
                <a:latin typeface="+mn-lt"/>
                <a:ea typeface="+mn-ea"/>
                <a:cs typeface="+mn-cs"/>
              </a:rPr>
              <a:t>, rust</a:t>
            </a:r>
            <a:r>
              <a:rPr lang="en-US" sz="1200" b="0" i="0" kern="1200" dirty="0">
                <a:solidFill>
                  <a:schemeClr val="tx1"/>
                </a:solidFill>
                <a:effectLst/>
                <a:latin typeface="+mn-lt"/>
                <a:ea typeface="+mn-ea"/>
                <a:cs typeface="+mn-cs"/>
              </a:rPr>
              <a:t> and many other. There are around 347 dependent modules in it as in AOSP 12.</a:t>
            </a:r>
          </a:p>
          <a:p>
            <a:r>
              <a:rPr lang="en-US" sz="1200" b="1" i="0" kern="1200" dirty="0">
                <a:solidFill>
                  <a:schemeClr val="tx1"/>
                </a:solidFill>
                <a:effectLst/>
                <a:latin typeface="+mn-lt"/>
                <a:ea typeface="+mn-ea"/>
                <a:cs typeface="+mn-cs"/>
              </a:rPr>
              <a:t>frameworks </a:t>
            </a:r>
            <a:r>
              <a:rPr lang="en-US" sz="1200" b="0" i="0" kern="1200" dirty="0">
                <a:solidFill>
                  <a:schemeClr val="tx1"/>
                </a:solidFill>
                <a:effectLst/>
                <a:latin typeface="+mn-lt"/>
                <a:ea typeface="+mn-ea"/>
                <a:cs typeface="+mn-cs"/>
              </a:rPr>
              <a:t>: Application framework. The code part of the android system written in Java and C++. Here we can find all the system services and core implementations of android.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As mentioned, It is the place where most API’s are defined.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/frameworks/base/core/java/android/app</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/frameworks/base/core/java/android/content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/frameworks/base/services/core/java contains most system services, and these directories typically have more granularity than /core/java/ Since they can be refactored without top layer API changes.</a:t>
            </a:r>
          </a:p>
          <a:p>
            <a:r>
              <a:rPr lang="en-US" sz="1200" b="1" i="0" kern="1200" dirty="0">
                <a:solidFill>
                  <a:schemeClr val="tx1"/>
                </a:solidFill>
                <a:effectLst/>
                <a:latin typeface="+mn-lt"/>
                <a:ea typeface="+mn-ea"/>
                <a:cs typeface="+mn-cs"/>
              </a:rPr>
              <a:t>hardware : </a:t>
            </a:r>
            <a:r>
              <a:rPr lang="en-US" sz="1200" b="0" i="0" kern="1200" dirty="0">
                <a:solidFill>
                  <a:schemeClr val="tx1"/>
                </a:solidFill>
                <a:effectLst/>
                <a:latin typeface="+mn-lt"/>
                <a:ea typeface="+mn-ea"/>
                <a:cs typeface="+mn-cs"/>
              </a:rPr>
              <a:t>Mainly the code of the hardware abstraction </a:t>
            </a:r>
            <a:r>
              <a:rPr lang="en-US" sz="1200" b="0" i="0" kern="1200" dirty="0" err="1">
                <a:solidFill>
                  <a:schemeClr val="tx1"/>
                </a:solidFill>
                <a:effectLst/>
                <a:latin typeface="+mn-lt"/>
                <a:ea typeface="+mn-ea"/>
                <a:cs typeface="+mn-cs"/>
              </a:rPr>
              <a:t>layre</a:t>
            </a:r>
            <a:r>
              <a:rPr lang="en-US" sz="1200" b="0" i="0" kern="1200" dirty="0">
                <a:solidFill>
                  <a:schemeClr val="tx1"/>
                </a:solidFill>
                <a:effectLst/>
                <a:latin typeface="+mn-lt"/>
                <a:ea typeface="+mn-ea"/>
                <a:cs typeface="+mn-cs"/>
              </a:rPr>
              <a:t> and hardware support modules, consist of HAL for audio, video, </a:t>
            </a:r>
            <a:r>
              <a:rPr lang="en-US" sz="1200" b="0" i="0" kern="1200" dirty="0" err="1">
                <a:solidFill>
                  <a:schemeClr val="tx1"/>
                </a:solidFill>
                <a:effectLst/>
                <a:latin typeface="+mn-lt"/>
                <a:ea typeface="+mn-ea"/>
                <a:cs typeface="+mn-cs"/>
              </a:rPr>
              <a:t>usb</a:t>
            </a:r>
            <a:r>
              <a:rPr lang="en-US" sz="1200" b="0" i="0" kern="1200" dirty="0">
                <a:solidFill>
                  <a:schemeClr val="tx1"/>
                </a:solidFill>
                <a:effectLst/>
                <a:latin typeface="+mn-lt"/>
                <a:ea typeface="+mn-ea"/>
                <a:cs typeface="+mn-cs"/>
              </a:rPr>
              <a:t>, tv, camera, etc.</a:t>
            </a:r>
          </a:p>
          <a:p>
            <a:r>
              <a:rPr lang="en-US" sz="1200" b="1" i="0" kern="1200" dirty="0">
                <a:solidFill>
                  <a:schemeClr val="tx1"/>
                </a:solidFill>
                <a:effectLst/>
                <a:latin typeface="+mn-lt"/>
                <a:ea typeface="+mn-ea"/>
                <a:cs typeface="+mn-cs"/>
              </a:rPr>
              <a:t>kernel :</a:t>
            </a:r>
            <a:r>
              <a:rPr lang="en-US" sz="1200" b="0" i="0" kern="1200" dirty="0">
                <a:solidFill>
                  <a:schemeClr val="tx1"/>
                </a:solidFill>
                <a:effectLst/>
                <a:latin typeface="+mn-lt"/>
                <a:ea typeface="+mn-ea"/>
                <a:cs typeface="+mn-cs"/>
              </a:rPr>
              <a:t> Contains kernel configs, </a:t>
            </a:r>
            <a:r>
              <a:rPr lang="en-US" sz="1200" b="0" i="0" kern="1200" dirty="0" err="1">
                <a:solidFill>
                  <a:schemeClr val="tx1"/>
                </a:solidFill>
                <a:effectLst/>
                <a:latin typeface="+mn-lt"/>
                <a:ea typeface="+mn-ea"/>
                <a:cs typeface="+mn-cs"/>
              </a:rPr>
              <a:t>prebuilts</a:t>
            </a:r>
            <a:r>
              <a:rPr lang="en-US" sz="1200" b="0" i="0" kern="1200" dirty="0">
                <a:solidFill>
                  <a:schemeClr val="tx1"/>
                </a:solidFill>
                <a:effectLst/>
                <a:latin typeface="+mn-lt"/>
                <a:ea typeface="+mn-ea"/>
                <a:cs typeface="+mn-cs"/>
              </a:rPr>
              <a:t>.</a:t>
            </a:r>
          </a:p>
          <a:p>
            <a:r>
              <a:rPr lang="en-US" sz="1200" b="1" i="0" kern="1200" dirty="0" err="1">
                <a:solidFill>
                  <a:schemeClr val="tx1"/>
                </a:solidFill>
                <a:effectLst/>
                <a:latin typeface="+mn-lt"/>
                <a:ea typeface="+mn-ea"/>
                <a:cs typeface="+mn-cs"/>
              </a:rPr>
              <a:t>libcore</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Consist of many core libraries related </a:t>
            </a:r>
            <a:r>
              <a:rPr lang="en-US" sz="1200" b="0" i="0" kern="1200" dirty="0" err="1">
                <a:solidFill>
                  <a:schemeClr val="tx1"/>
                </a:solidFill>
                <a:effectLst/>
                <a:latin typeface="+mn-lt"/>
                <a:ea typeface="+mn-ea"/>
                <a:cs typeface="+mn-cs"/>
              </a:rPr>
              <a:t>json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xmlparser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apache</a:t>
            </a:r>
            <a:r>
              <a:rPr lang="en-US" sz="1200" b="0" i="0" kern="1200" dirty="0">
                <a:solidFill>
                  <a:schemeClr val="tx1"/>
                </a:solidFill>
                <a:effectLst/>
                <a:latin typeface="+mn-lt"/>
                <a:ea typeface="+mn-ea"/>
                <a:cs typeface="+mn-cs"/>
              </a:rPr>
              <a:t> harmony, etc.</a:t>
            </a:r>
          </a:p>
          <a:p>
            <a:r>
              <a:rPr lang="en-US" sz="1200" b="1" i="0" kern="1200" dirty="0" err="1">
                <a:solidFill>
                  <a:schemeClr val="tx1"/>
                </a:solidFill>
                <a:effectLst/>
                <a:latin typeface="+mn-lt"/>
                <a:ea typeface="+mn-ea"/>
                <a:cs typeface="+mn-cs"/>
              </a:rPr>
              <a:t>libnative</a:t>
            </a:r>
            <a:r>
              <a:rPr lang="en-US" sz="1200" b="1" i="0" kern="1200" dirty="0">
                <a:solidFill>
                  <a:schemeClr val="tx1"/>
                </a:solidFill>
                <a:effectLst/>
                <a:latin typeface="+mn-lt"/>
                <a:ea typeface="+mn-ea"/>
                <a:cs typeface="+mn-cs"/>
              </a:rPr>
              <a:t> helper :</a:t>
            </a:r>
            <a:r>
              <a:rPr lang="en-US" sz="1200" b="0" i="0" kern="1200" dirty="0">
                <a:solidFill>
                  <a:schemeClr val="tx1"/>
                </a:solidFill>
                <a:effectLst/>
                <a:latin typeface="+mn-lt"/>
                <a:ea typeface="+mn-ea"/>
                <a:cs typeface="+mn-cs"/>
              </a:rPr>
              <a:t> Dynamic library. the basis of JNI library. It consist of helper functions to use with JNI.</a:t>
            </a:r>
          </a:p>
          <a:p>
            <a:r>
              <a:rPr lang="en-US" sz="1200" b="1" i="0" kern="1200" dirty="0">
                <a:solidFill>
                  <a:schemeClr val="tx1"/>
                </a:solidFill>
                <a:effectLst/>
                <a:latin typeface="+mn-lt"/>
                <a:ea typeface="+mn-ea"/>
                <a:cs typeface="+mn-cs"/>
              </a:rPr>
              <a:t>out :</a:t>
            </a:r>
            <a:r>
              <a:rPr lang="en-US" sz="1200" b="0" i="0" kern="1200" dirty="0">
                <a:solidFill>
                  <a:schemeClr val="tx1"/>
                </a:solidFill>
                <a:effectLst/>
                <a:latin typeface="+mn-lt"/>
                <a:ea typeface="+mn-ea"/>
                <a:cs typeface="+mn-cs"/>
              </a:rPr>
              <a:t> After the build completes, the code output is in this directory. You can find the generated images for the build here.</a:t>
            </a:r>
          </a:p>
          <a:p>
            <a:r>
              <a:rPr lang="en-US" sz="1200" b="1" i="0" kern="1200" dirty="0">
                <a:solidFill>
                  <a:schemeClr val="tx1"/>
                </a:solidFill>
                <a:effectLst/>
                <a:latin typeface="+mn-lt"/>
                <a:ea typeface="+mn-ea"/>
                <a:cs typeface="+mn-cs"/>
              </a:rPr>
              <a:t>packages :</a:t>
            </a:r>
            <a:r>
              <a:rPr lang="en-US" sz="1200" b="0" i="0" kern="1200" dirty="0">
                <a:solidFill>
                  <a:schemeClr val="tx1"/>
                </a:solidFill>
                <a:effectLst/>
                <a:latin typeface="+mn-lt"/>
                <a:ea typeface="+mn-ea"/>
                <a:cs typeface="+mn-cs"/>
              </a:rPr>
              <a:t> Application package like stock android apps, providers, IMF’s and many more.</a:t>
            </a:r>
          </a:p>
          <a:p>
            <a:r>
              <a:rPr lang="en-US" sz="1200" b="1" i="0" kern="1200" dirty="0" err="1">
                <a:solidFill>
                  <a:schemeClr val="tx1"/>
                </a:solidFill>
                <a:effectLst/>
                <a:latin typeface="+mn-lt"/>
                <a:ea typeface="+mn-ea"/>
                <a:cs typeface="+mn-cs"/>
              </a:rPr>
              <a:t>pdk</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Platform development kit. PDK is a reduced set of android release provided to chipset vendors and OEM’s before a new android platform is released.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goal of the PDK release is to help chipset vendors and OEM’s to migrate to a new release.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PDK release includes only necessary components for developing android HAL (Hardware Abstraction Layer). Note full android release is a superset of PDK release.</a:t>
            </a:r>
          </a:p>
          <a:p>
            <a:r>
              <a:rPr lang="en-US" sz="1200" b="1" i="0" kern="1200" dirty="0" err="1">
                <a:solidFill>
                  <a:schemeClr val="tx1"/>
                </a:solidFill>
                <a:effectLst/>
                <a:latin typeface="+mn-lt"/>
                <a:ea typeface="+mn-ea"/>
                <a:cs typeface="+mn-cs"/>
              </a:rPr>
              <a:t>platform_testing</a:t>
            </a:r>
            <a:r>
              <a:rPr lang="en-US" sz="1200" b="0" i="0" kern="1200" dirty="0">
                <a:solidFill>
                  <a:schemeClr val="tx1"/>
                </a:solidFill>
                <a:effectLst/>
                <a:latin typeface="+mn-lt"/>
                <a:ea typeface="+mn-ea"/>
                <a:cs typeface="+mn-cs"/>
              </a:rPr>
              <a:t> : Platform test, consist of platform test modules.</a:t>
            </a:r>
          </a:p>
          <a:p>
            <a:r>
              <a:rPr lang="en-US" sz="1200" b="1" i="0" kern="1200" dirty="0" err="1">
                <a:solidFill>
                  <a:schemeClr val="tx1"/>
                </a:solidFill>
                <a:effectLst/>
                <a:latin typeface="+mn-lt"/>
                <a:ea typeface="+mn-ea"/>
                <a:cs typeface="+mn-cs"/>
              </a:rPr>
              <a:t>prebuilts</a:t>
            </a:r>
            <a:r>
              <a:rPr lang="en-US" sz="1200" b="0" i="0" kern="1200" dirty="0">
                <a:solidFill>
                  <a:schemeClr val="tx1"/>
                </a:solidFill>
                <a:effectLst/>
                <a:latin typeface="+mn-lt"/>
                <a:ea typeface="+mn-ea"/>
                <a:cs typeface="+mn-cs"/>
              </a:rPr>
              <a:t> : Consist of prebuilt binaries. Includes toolchains like </a:t>
            </a:r>
            <a:r>
              <a:rPr lang="en-US" sz="1200" b="1" i="1" kern="1200" dirty="0" err="1">
                <a:solidFill>
                  <a:schemeClr val="tx1"/>
                </a:solidFill>
                <a:effectLst/>
                <a:latin typeface="+mn-lt"/>
                <a:ea typeface="+mn-ea"/>
                <a:cs typeface="+mn-cs"/>
              </a:rPr>
              <a:t>asuite</a:t>
            </a:r>
            <a:r>
              <a:rPr lang="en-US" sz="1200" b="1" i="1" kern="1200" dirty="0">
                <a:solidFill>
                  <a:schemeClr val="tx1"/>
                </a:solidFill>
                <a:effectLst/>
                <a:latin typeface="+mn-lt"/>
                <a:ea typeface="+mn-ea"/>
                <a:cs typeface="+mn-cs"/>
              </a:rPr>
              <a:t>, android emulator, </a:t>
            </a:r>
            <a:r>
              <a:rPr lang="en-US" sz="1200" b="1" i="1" kern="1200" dirty="0" err="1">
                <a:solidFill>
                  <a:schemeClr val="tx1"/>
                </a:solidFill>
                <a:effectLst/>
                <a:latin typeface="+mn-lt"/>
                <a:ea typeface="+mn-ea"/>
                <a:cs typeface="+mn-cs"/>
              </a:rPr>
              <a:t>bazel</a:t>
            </a:r>
            <a:r>
              <a:rPr lang="en-US" sz="1200" b="1" i="1"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etc.</a:t>
            </a:r>
          </a:p>
          <a:p>
            <a:r>
              <a:rPr lang="en-US" sz="1200" b="1" i="0" kern="1200" dirty="0" err="1">
                <a:solidFill>
                  <a:schemeClr val="tx1"/>
                </a:solidFill>
                <a:effectLst/>
                <a:latin typeface="+mn-lt"/>
                <a:ea typeface="+mn-ea"/>
                <a:cs typeface="+mn-cs"/>
              </a:rPr>
              <a:t>sdk</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Many SDK tools sources can be found here. Instructions to build </a:t>
            </a:r>
            <a:r>
              <a:rPr lang="en-US" sz="1200" b="0" i="0" kern="1200" dirty="0" err="1">
                <a:solidFill>
                  <a:schemeClr val="tx1"/>
                </a:solidFill>
                <a:effectLst/>
                <a:latin typeface="+mn-lt"/>
                <a:ea typeface="+mn-ea"/>
                <a:cs typeface="+mn-cs"/>
              </a:rPr>
              <a:t>sdk</a:t>
            </a:r>
            <a:r>
              <a:rPr lang="en-US" sz="1200" b="0" i="0" kern="1200" dirty="0">
                <a:solidFill>
                  <a:schemeClr val="tx1"/>
                </a:solidFill>
                <a:effectLst/>
                <a:latin typeface="+mn-lt"/>
                <a:ea typeface="+mn-ea"/>
                <a:cs typeface="+mn-cs"/>
              </a:rPr>
              <a:t> for a specific build can be found here under docs.</a:t>
            </a:r>
          </a:p>
          <a:p>
            <a:r>
              <a:rPr lang="en-US" sz="1200" b="1" i="0" kern="1200" dirty="0">
                <a:solidFill>
                  <a:schemeClr val="tx1"/>
                </a:solidFill>
                <a:effectLst/>
                <a:latin typeface="+mn-lt"/>
                <a:ea typeface="+mn-ea"/>
                <a:cs typeface="+mn-cs"/>
              </a:rPr>
              <a:t>system : </a:t>
            </a:r>
            <a:r>
              <a:rPr lang="en-US" sz="1200" b="0" i="0" kern="1200" dirty="0">
                <a:solidFill>
                  <a:schemeClr val="tx1"/>
                </a:solidFill>
                <a:effectLst/>
                <a:latin typeface="+mn-lt"/>
                <a:ea typeface="+mn-ea"/>
                <a:cs typeface="+mn-cs"/>
              </a:rPr>
              <a:t>It contains low level file system libraries, application and components. This is the “Embedded Linux” folder. Here you can find folders for</a:t>
            </a:r>
            <a:r>
              <a:rPr lang="en-US" sz="1200" b="1" i="0"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SELinux</a:t>
            </a:r>
            <a:r>
              <a:rPr lang="en-US" sz="1200" b="1" i="1"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Logging, </a:t>
            </a:r>
            <a:r>
              <a:rPr lang="en-US" sz="1200" b="0" i="1" kern="1200" dirty="0" err="1">
                <a:solidFill>
                  <a:schemeClr val="tx1"/>
                </a:solidFill>
                <a:effectLst/>
                <a:latin typeface="+mn-lt"/>
                <a:ea typeface="+mn-ea"/>
                <a:cs typeface="+mn-cs"/>
              </a:rPr>
              <a:t>Libhidl</a:t>
            </a:r>
            <a:r>
              <a:rPr lang="en-US" sz="1200" b="0" i="0" kern="1200" dirty="0">
                <a:solidFill>
                  <a:schemeClr val="tx1"/>
                </a:solidFill>
                <a:effectLst/>
                <a:latin typeface="+mn-lt"/>
                <a:ea typeface="+mn-ea"/>
                <a:cs typeface="+mn-cs"/>
              </a:rPr>
              <a:t> and many low level configurations.</a:t>
            </a:r>
          </a:p>
          <a:p>
            <a:r>
              <a:rPr lang="en-US" sz="1200" b="1" i="0" kern="1200" dirty="0">
                <a:solidFill>
                  <a:schemeClr val="tx1"/>
                </a:solidFill>
                <a:effectLst/>
                <a:latin typeface="+mn-lt"/>
                <a:ea typeface="+mn-ea"/>
                <a:cs typeface="+mn-cs"/>
              </a:rPr>
              <a:t>test </a:t>
            </a:r>
            <a:r>
              <a:rPr lang="en-US" sz="1200" b="0" i="0" kern="1200" dirty="0">
                <a:solidFill>
                  <a:schemeClr val="tx1"/>
                </a:solidFill>
                <a:effectLst/>
                <a:latin typeface="+mn-lt"/>
                <a:ea typeface="+mn-ea"/>
                <a:cs typeface="+mn-cs"/>
              </a:rPr>
              <a:t>: Contains the test suites like </a:t>
            </a:r>
            <a:r>
              <a:rPr lang="en-US" sz="1200" b="1" i="1" kern="1200" dirty="0" err="1">
                <a:solidFill>
                  <a:schemeClr val="tx1"/>
                </a:solidFill>
                <a:effectLst/>
                <a:latin typeface="+mn-lt"/>
                <a:ea typeface="+mn-ea"/>
                <a:cs typeface="+mn-cs"/>
              </a:rPr>
              <a:t>csuite</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catbox</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vts</a:t>
            </a:r>
            <a:r>
              <a:rPr lang="en-US" sz="1200" b="0" i="0" kern="1200" dirty="0">
                <a:solidFill>
                  <a:schemeClr val="tx1"/>
                </a:solidFill>
                <a:effectLst/>
                <a:latin typeface="+mn-lt"/>
                <a:ea typeface="+mn-ea"/>
                <a:cs typeface="+mn-cs"/>
              </a:rPr>
              <a:t> (vendor test suite), </a:t>
            </a:r>
            <a:r>
              <a:rPr lang="en-US" sz="1200" b="1" i="1" kern="1200" dirty="0">
                <a:solidFill>
                  <a:schemeClr val="tx1"/>
                </a:solidFill>
                <a:effectLst/>
                <a:latin typeface="+mn-lt"/>
                <a:ea typeface="+mn-ea"/>
                <a:cs typeface="+mn-cs"/>
              </a:rPr>
              <a:t>mts </a:t>
            </a:r>
            <a:r>
              <a:rPr lang="en-US" sz="1200" b="0" i="0" kern="1200" dirty="0">
                <a:solidFill>
                  <a:schemeClr val="tx1"/>
                </a:solidFill>
                <a:effectLst/>
                <a:latin typeface="+mn-lt"/>
                <a:ea typeface="+mn-ea"/>
                <a:cs typeface="+mn-cs"/>
              </a:rPr>
              <a:t>(mainline test suite), etc.</a:t>
            </a:r>
          </a:p>
          <a:p>
            <a:r>
              <a:rPr lang="en-US" sz="1200" b="1" i="0" kern="1200" dirty="0">
                <a:solidFill>
                  <a:schemeClr val="tx1"/>
                </a:solidFill>
                <a:effectLst/>
                <a:latin typeface="+mn-lt"/>
                <a:ea typeface="+mn-ea"/>
                <a:cs typeface="+mn-cs"/>
              </a:rPr>
              <a:t>toolchain :</a:t>
            </a:r>
            <a:r>
              <a:rPr lang="en-US" sz="1200" b="0" i="0" kern="1200" dirty="0">
                <a:solidFill>
                  <a:schemeClr val="tx1"/>
                </a:solidFill>
                <a:effectLst/>
                <a:latin typeface="+mn-lt"/>
                <a:ea typeface="+mn-ea"/>
                <a:cs typeface="+mn-cs"/>
              </a:rPr>
              <a:t> Toolchain files related to </a:t>
            </a:r>
            <a:r>
              <a:rPr lang="en-US" sz="1200" b="1" i="1" kern="1200" dirty="0">
                <a:solidFill>
                  <a:schemeClr val="tx1"/>
                </a:solidFill>
                <a:effectLst/>
                <a:latin typeface="+mn-lt"/>
                <a:ea typeface="+mn-ea"/>
                <a:cs typeface="+mn-cs"/>
              </a:rPr>
              <a:t>benchmark </a:t>
            </a:r>
            <a:r>
              <a:rPr lang="en-US" sz="1200" b="0" i="0" kern="1200" dirty="0">
                <a:solidFill>
                  <a:schemeClr val="tx1"/>
                </a:solidFill>
                <a:effectLst/>
                <a:latin typeface="+mn-lt"/>
                <a:ea typeface="+mn-ea"/>
                <a:cs typeface="+mn-cs"/>
              </a:rPr>
              <a:t>and </a:t>
            </a:r>
            <a:r>
              <a:rPr lang="en-US" sz="1200" b="1" i="1" kern="1200" dirty="0" err="1">
                <a:solidFill>
                  <a:schemeClr val="tx1"/>
                </a:solidFill>
                <a:effectLst/>
                <a:latin typeface="+mn-lt"/>
                <a:ea typeface="+mn-ea"/>
                <a:cs typeface="+mn-cs"/>
              </a:rPr>
              <a:t>pgoprofiles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tools :</a:t>
            </a:r>
            <a:r>
              <a:rPr lang="en-US" sz="1200" b="0" i="0" kern="1200" dirty="0">
                <a:solidFill>
                  <a:schemeClr val="tx1"/>
                </a:solidFill>
                <a:effectLst/>
                <a:latin typeface="+mn-lt"/>
                <a:ea typeface="+mn-ea"/>
                <a:cs typeface="+mn-cs"/>
              </a:rPr>
              <a:t> Tools files like </a:t>
            </a:r>
            <a:r>
              <a:rPr lang="en-US" sz="1200" b="1" i="1" kern="1200" dirty="0" err="1">
                <a:solidFill>
                  <a:schemeClr val="tx1"/>
                </a:solidFill>
                <a:effectLst/>
                <a:latin typeface="+mn-lt"/>
                <a:ea typeface="+mn-ea"/>
                <a:cs typeface="+mn-cs"/>
              </a:rPr>
              <a:t>apksig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asuite</a:t>
            </a:r>
            <a:r>
              <a:rPr lang="en-US" sz="1200" b="1" i="1" kern="1200" dirty="0">
                <a:solidFill>
                  <a:schemeClr val="tx1"/>
                </a:solidFill>
                <a:effectLst/>
                <a:latin typeface="+mn-lt"/>
                <a:ea typeface="+mn-ea"/>
                <a:cs typeface="+mn-cs"/>
              </a:rPr>
              <a:t>, trade federation,</a:t>
            </a:r>
            <a:r>
              <a:rPr lang="en-US" sz="1200" b="0" i="0" kern="1200" dirty="0">
                <a:solidFill>
                  <a:schemeClr val="tx1"/>
                </a:solidFill>
                <a:effectLst/>
                <a:latin typeface="+mn-lt"/>
                <a:ea typeface="+mn-ea"/>
                <a:cs typeface="+mn-cs"/>
              </a:rPr>
              <a:t> etc.</a:t>
            </a:r>
          </a:p>
          <a:p>
            <a:r>
              <a:rPr lang="en-US" sz="1200" b="1" i="0" kern="1200" dirty="0">
                <a:solidFill>
                  <a:schemeClr val="tx1"/>
                </a:solidFill>
                <a:effectLst/>
                <a:latin typeface="+mn-lt"/>
                <a:ea typeface="+mn-ea"/>
                <a:cs typeface="+mn-cs"/>
              </a:rPr>
              <a:t>Vendor : </a:t>
            </a:r>
            <a:r>
              <a:rPr lang="en-US" sz="1200" b="0" i="0" kern="1200" dirty="0">
                <a:solidFill>
                  <a:schemeClr val="tx1"/>
                </a:solidFill>
                <a:effectLst/>
                <a:latin typeface="+mn-lt"/>
                <a:ea typeface="+mn-ea"/>
                <a:cs typeface="+mn-cs"/>
              </a:rPr>
              <a:t>vendor folder is where device manufacturers and hardware vendors place their proprietary code, drivers, binaries, hardware abstraction layers (HALs), and custom software that are not open source and are specific to their hardware</a:t>
            </a:r>
            <a:endParaRPr lang="en-US" sz="1200" b="1" i="0" kern="1200" dirty="0">
              <a:solidFill>
                <a:schemeClr val="tx1"/>
              </a:solidFill>
              <a:effectLst/>
              <a:latin typeface="+mn-lt"/>
              <a:ea typeface="+mn-ea"/>
              <a:cs typeface="+mn-cs"/>
            </a:endParaRPr>
          </a:p>
          <a:p>
            <a:endParaRPr lang="en-IN" dirty="0"/>
          </a:p>
          <a:p>
            <a:endParaRPr lang="en-IN" dirty="0"/>
          </a:p>
        </p:txBody>
      </p:sp>
      <p:sp>
        <p:nvSpPr>
          <p:cNvPr id="4" name="Slide Number Placeholder 3"/>
          <p:cNvSpPr>
            <a:spLocks noGrp="1"/>
          </p:cNvSpPr>
          <p:nvPr>
            <p:ph type="sldNum" sz="quarter" idx="5"/>
          </p:nvPr>
        </p:nvSpPr>
        <p:spPr/>
        <p:txBody>
          <a:bodyPr/>
          <a:lstStyle/>
          <a:p>
            <a:fld id="{2C2133DB-3396-4927-8F7A-D87674153067}" type="slidenum">
              <a:rPr lang="en-IN" smtClean="0"/>
              <a:t>27</a:t>
            </a:fld>
            <a:endParaRPr lang="en-IN"/>
          </a:p>
        </p:txBody>
      </p:sp>
    </p:spTree>
    <p:extLst>
      <p:ext uri="{BB962C8B-B14F-4D97-AF65-F5344CB8AC3E}">
        <p14:creationId xmlns:p14="http://schemas.microsoft.com/office/powerpoint/2010/main" val="2644137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go to -&gt; https://cs.android.com/android/platform/superproject/main  explain about all the files and folder of android</a:t>
            </a:r>
            <a:br>
              <a:rPr lang="en-IN" dirty="0"/>
            </a:br>
            <a:r>
              <a:rPr lang="en-IN" dirty="0"/>
              <a:t>explain about repo, explain about git, explain about </a:t>
            </a:r>
            <a:r>
              <a:rPr lang="en-IN" dirty="0" err="1"/>
              <a:t>gerrit</a:t>
            </a:r>
            <a:r>
              <a:rPr lang="en-IN" dirty="0"/>
              <a:t> and explain about manifest files. </a:t>
            </a:r>
          </a:p>
          <a:p>
            <a:r>
              <a:rPr lang="en-IN" dirty="0"/>
              <a:t>Show .repo folder and explain manifest files…. </a:t>
            </a:r>
            <a:br>
              <a:rPr lang="en-IN" dirty="0"/>
            </a:br>
            <a:r>
              <a:rPr lang="en-US" sz="1200" b="1" i="0" kern="1200" dirty="0">
                <a:solidFill>
                  <a:schemeClr val="tx1"/>
                </a:solidFill>
                <a:effectLst/>
                <a:latin typeface="+mn-lt"/>
                <a:ea typeface="+mn-ea"/>
                <a:cs typeface="+mn-cs"/>
              </a:rPr>
              <a:t>art </a:t>
            </a:r>
            <a:r>
              <a:rPr lang="en-US" sz="1200" b="0" i="0" kern="1200" dirty="0">
                <a:solidFill>
                  <a:schemeClr val="tx1"/>
                </a:solidFill>
                <a:effectLst/>
                <a:latin typeface="+mn-lt"/>
                <a:ea typeface="+mn-ea"/>
                <a:cs typeface="+mn-cs"/>
              </a:rPr>
              <a:t>: Android runtime environment. All the ART related modules can be found here including </a:t>
            </a:r>
            <a:r>
              <a:rPr lang="en-US" sz="1200" b="0" i="0" kern="1200" dirty="0" err="1">
                <a:solidFill>
                  <a:schemeClr val="tx1"/>
                </a:solidFill>
                <a:effectLst/>
                <a:latin typeface="+mn-lt"/>
                <a:ea typeface="+mn-ea"/>
                <a:cs typeface="+mn-cs"/>
              </a:rPr>
              <a:t>dex</a:t>
            </a:r>
            <a:r>
              <a:rPr lang="en-US" sz="1200" b="0" i="0" kern="1200" dirty="0">
                <a:solidFill>
                  <a:schemeClr val="tx1"/>
                </a:solidFill>
                <a:effectLst/>
                <a:latin typeface="+mn-lt"/>
                <a:ea typeface="+mn-ea"/>
                <a:cs typeface="+mn-cs"/>
              </a:rPr>
              <a:t> compiler, JVM, </a:t>
            </a:r>
            <a:r>
              <a:rPr lang="en-US" sz="1200" b="0" i="0" kern="1200" dirty="0" err="1">
                <a:solidFill>
                  <a:schemeClr val="tx1"/>
                </a:solidFill>
                <a:effectLst/>
                <a:latin typeface="+mn-lt"/>
                <a:ea typeface="+mn-ea"/>
                <a:cs typeface="+mn-cs"/>
              </a:rPr>
              <a:t>dalvikVM</a:t>
            </a:r>
            <a:r>
              <a:rPr lang="en-US" sz="1200" b="0" i="0" kern="1200" dirty="0">
                <a:solidFill>
                  <a:schemeClr val="tx1"/>
                </a:solidFill>
                <a:effectLst/>
                <a:latin typeface="+mn-lt"/>
                <a:ea typeface="+mn-ea"/>
                <a:cs typeface="+mn-cs"/>
              </a:rPr>
              <a:t>, etc.</a:t>
            </a:r>
          </a:p>
          <a:p>
            <a:r>
              <a:rPr lang="en-US" sz="1200" b="1" i="0" kern="1200" dirty="0">
                <a:solidFill>
                  <a:schemeClr val="tx1"/>
                </a:solidFill>
                <a:effectLst/>
                <a:latin typeface="+mn-lt"/>
                <a:ea typeface="+mn-ea"/>
                <a:cs typeface="+mn-cs"/>
              </a:rPr>
              <a:t>bionic </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Amdroid’s</a:t>
            </a:r>
            <a:r>
              <a:rPr lang="en-US" sz="1200" b="0" i="0" kern="1200" dirty="0">
                <a:solidFill>
                  <a:schemeClr val="tx1"/>
                </a:solidFill>
                <a:effectLst/>
                <a:latin typeface="+mn-lt"/>
                <a:ea typeface="+mn-ea"/>
                <a:cs typeface="+mn-cs"/>
              </a:rPr>
              <a:t> custom C library. Bionic is android’s C library, math library and dynamic linker.</a:t>
            </a:r>
          </a:p>
          <a:p>
            <a:r>
              <a:rPr lang="en-US" sz="1200" b="1" i="0" kern="1200" dirty="0">
                <a:solidFill>
                  <a:schemeClr val="tx1"/>
                </a:solidFill>
                <a:effectLst/>
                <a:latin typeface="+mn-lt"/>
                <a:ea typeface="+mn-ea"/>
                <a:cs typeface="+mn-cs"/>
              </a:rPr>
              <a:t>bootable </a:t>
            </a:r>
            <a:r>
              <a:rPr lang="en-US" sz="1200" b="0" i="0" kern="1200" dirty="0">
                <a:solidFill>
                  <a:schemeClr val="tx1"/>
                </a:solidFill>
                <a:effectLst/>
                <a:latin typeface="+mn-lt"/>
                <a:ea typeface="+mn-ea"/>
                <a:cs typeface="+mn-cs"/>
              </a:rPr>
              <a:t>: Boot related code. Contains bootloader, OTA, recovery mechanism.</a:t>
            </a:r>
          </a:p>
          <a:p>
            <a:r>
              <a:rPr lang="en-US" sz="1200" b="1" i="0" kern="1200" dirty="0">
                <a:solidFill>
                  <a:schemeClr val="tx1"/>
                </a:solidFill>
                <a:effectLst/>
                <a:latin typeface="+mn-lt"/>
                <a:ea typeface="+mn-ea"/>
                <a:cs typeface="+mn-cs"/>
              </a:rPr>
              <a:t>build </a:t>
            </a:r>
            <a:r>
              <a:rPr lang="en-US" sz="1200" b="0" i="0" kern="1200" dirty="0">
                <a:solidFill>
                  <a:schemeClr val="tx1"/>
                </a:solidFill>
                <a:effectLst/>
                <a:latin typeface="+mn-lt"/>
                <a:ea typeface="+mn-ea"/>
                <a:cs typeface="+mn-cs"/>
              </a:rPr>
              <a:t>: Build system. You can find envsetup.sh, common shell scripts and make, </a:t>
            </a:r>
            <a:r>
              <a:rPr lang="en-US" sz="1200" b="0" i="0" kern="1200" dirty="0" err="1">
                <a:solidFill>
                  <a:schemeClr val="tx1"/>
                </a:solidFill>
                <a:effectLst/>
                <a:latin typeface="+mn-lt"/>
                <a:ea typeface="+mn-ea"/>
                <a:cs typeface="+mn-cs"/>
              </a:rPr>
              <a:t>soong</a:t>
            </a:r>
            <a:r>
              <a:rPr lang="en-US" sz="1200" b="0" i="0" kern="1200" dirty="0">
                <a:solidFill>
                  <a:schemeClr val="tx1"/>
                </a:solidFill>
                <a:effectLst/>
                <a:latin typeface="+mn-lt"/>
                <a:ea typeface="+mn-ea"/>
                <a:cs typeface="+mn-cs"/>
              </a:rPr>
              <a:t> folder here.</a:t>
            </a:r>
          </a:p>
          <a:p>
            <a:r>
              <a:rPr lang="en-US" sz="1200" b="1" i="0" kern="1200" dirty="0" err="1">
                <a:solidFill>
                  <a:schemeClr val="tx1"/>
                </a:solidFill>
                <a:effectLst/>
                <a:latin typeface="+mn-lt"/>
                <a:ea typeface="+mn-ea"/>
                <a:cs typeface="+mn-cs"/>
              </a:rPr>
              <a:t>cts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CTS is Android’s (Compatibility Test Suite Standard).</a:t>
            </a:r>
          </a:p>
          <a:p>
            <a:r>
              <a:rPr lang="en-US" sz="1200" b="1" i="0" kern="1200" dirty="0" err="1">
                <a:solidFill>
                  <a:schemeClr val="tx1"/>
                </a:solidFill>
                <a:effectLst/>
                <a:latin typeface="+mn-lt"/>
                <a:ea typeface="+mn-ea"/>
                <a:cs typeface="+mn-cs"/>
              </a:rPr>
              <a:t>dalvik</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Dalvik virtual machine related code, even though art was introduced. Android still used the </a:t>
            </a:r>
            <a:r>
              <a:rPr lang="en-US" sz="1200" b="0" i="0" kern="1200" dirty="0" err="1">
                <a:solidFill>
                  <a:schemeClr val="tx1"/>
                </a:solidFill>
                <a:effectLst/>
                <a:latin typeface="+mn-lt"/>
                <a:ea typeface="+mn-ea"/>
                <a:cs typeface="+mn-cs"/>
              </a:rPr>
              <a:t>dex</a:t>
            </a:r>
            <a:r>
              <a:rPr lang="en-US" sz="1200" b="0" i="0" kern="1200" dirty="0">
                <a:solidFill>
                  <a:schemeClr val="tx1"/>
                </a:solidFill>
                <a:effectLst/>
                <a:latin typeface="+mn-lt"/>
                <a:ea typeface="+mn-ea"/>
                <a:cs typeface="+mn-cs"/>
              </a:rPr>
              <a:t> code. In this folder, there are modules supporting </a:t>
            </a:r>
            <a:r>
              <a:rPr lang="en-US" sz="1200" b="0" i="0" kern="1200" dirty="0" err="1">
                <a:solidFill>
                  <a:schemeClr val="tx1"/>
                </a:solidFill>
                <a:effectLst/>
                <a:latin typeface="+mn-lt"/>
                <a:ea typeface="+mn-ea"/>
                <a:cs typeface="+mn-cs"/>
              </a:rPr>
              <a:t>dex</a:t>
            </a:r>
            <a:r>
              <a:rPr lang="en-US" sz="1200" b="0" i="0" kern="1200" dirty="0">
                <a:solidFill>
                  <a:schemeClr val="tx1"/>
                </a:solidFill>
                <a:effectLst/>
                <a:latin typeface="+mn-lt"/>
                <a:ea typeface="+mn-ea"/>
                <a:cs typeface="+mn-cs"/>
              </a:rPr>
              <a:t> code generator and Dalvik exchange.</a:t>
            </a:r>
          </a:p>
          <a:p>
            <a:r>
              <a:rPr lang="en-US" sz="1200" b="1" i="0" kern="1200" dirty="0">
                <a:solidFill>
                  <a:schemeClr val="tx1"/>
                </a:solidFill>
                <a:effectLst/>
                <a:latin typeface="+mn-lt"/>
                <a:ea typeface="+mn-ea"/>
                <a:cs typeface="+mn-cs"/>
              </a:rPr>
              <a:t>developers </a:t>
            </a:r>
            <a:r>
              <a:rPr lang="en-US" sz="1200" b="0" i="0" kern="1200" dirty="0">
                <a:solidFill>
                  <a:schemeClr val="tx1"/>
                </a:solidFill>
                <a:effectLst/>
                <a:latin typeface="+mn-lt"/>
                <a:ea typeface="+mn-ea"/>
                <a:cs typeface="+mn-cs"/>
              </a:rPr>
              <a:t>: Developers directory contains demo and sample android projects.</a:t>
            </a:r>
          </a:p>
          <a:p>
            <a:r>
              <a:rPr lang="en-US" sz="1200" b="1" i="0" kern="1200" dirty="0">
                <a:solidFill>
                  <a:schemeClr val="tx1"/>
                </a:solidFill>
                <a:effectLst/>
                <a:latin typeface="+mn-lt"/>
                <a:ea typeface="+mn-ea"/>
                <a:cs typeface="+mn-cs"/>
              </a:rPr>
              <a:t>development </a:t>
            </a:r>
            <a:r>
              <a:rPr lang="en-US" sz="1200" b="0" i="0" kern="1200" dirty="0">
                <a:solidFill>
                  <a:schemeClr val="tx1"/>
                </a:solidFill>
                <a:effectLst/>
                <a:latin typeface="+mn-lt"/>
                <a:ea typeface="+mn-ea"/>
                <a:cs typeface="+mn-cs"/>
              </a:rPr>
              <a:t>: Application development related. here you can find the development IDE like </a:t>
            </a:r>
            <a:r>
              <a:rPr lang="en-US" sz="1200" b="0" i="0" kern="1200" dirty="0" err="1">
                <a:solidFill>
                  <a:schemeClr val="tx1"/>
                </a:solidFill>
                <a:effectLst/>
                <a:latin typeface="+mn-lt"/>
                <a:ea typeface="+mn-ea"/>
                <a:cs typeface="+mn-cs"/>
              </a:rPr>
              <a:t>clion</a:t>
            </a:r>
            <a:r>
              <a:rPr lang="en-US" sz="1200" b="0" i="0" kern="1200" dirty="0">
                <a:solidFill>
                  <a:schemeClr val="tx1"/>
                </a:solidFill>
                <a:effectLst/>
                <a:latin typeface="+mn-lt"/>
                <a:ea typeface="+mn-ea"/>
                <a:cs typeface="+mn-cs"/>
              </a:rPr>
              <a:t>, eclipse, </a:t>
            </a:r>
            <a:r>
              <a:rPr lang="en-US" sz="1200" b="0" i="0" kern="1200" dirty="0" err="1">
                <a:solidFill>
                  <a:schemeClr val="tx1"/>
                </a:solidFill>
                <a:effectLst/>
                <a:latin typeface="+mn-lt"/>
                <a:ea typeface="+mn-ea"/>
                <a:cs typeface="+mn-cs"/>
              </a:rPr>
              <a:t>intellij</a:t>
            </a:r>
            <a:r>
              <a:rPr lang="en-US" sz="1200" b="0" i="0" kern="1200" dirty="0">
                <a:solidFill>
                  <a:schemeClr val="tx1"/>
                </a:solidFill>
                <a:effectLst/>
                <a:latin typeface="+mn-lt"/>
                <a:ea typeface="+mn-ea"/>
                <a:cs typeface="+mn-cs"/>
              </a:rPr>
              <a:t> under the ide folder. Lots of sample implementation under samples folder. And many other folders as well.</a:t>
            </a:r>
          </a:p>
          <a:p>
            <a:r>
              <a:rPr lang="en-US" sz="1200" b="1" i="0" kern="1200" dirty="0">
                <a:solidFill>
                  <a:schemeClr val="tx1"/>
                </a:solidFill>
                <a:effectLst/>
                <a:latin typeface="+mn-lt"/>
                <a:ea typeface="+mn-ea"/>
                <a:cs typeface="+mn-cs"/>
              </a:rPr>
              <a:t>device </a:t>
            </a:r>
            <a:r>
              <a:rPr lang="en-US" sz="1200" b="0" i="0" kern="1200" dirty="0">
                <a:solidFill>
                  <a:schemeClr val="tx1"/>
                </a:solidFill>
                <a:effectLst/>
                <a:latin typeface="+mn-lt"/>
                <a:ea typeface="+mn-ea"/>
                <a:cs typeface="+mn-cs"/>
              </a:rPr>
              <a:t>: Device specific files and components. Here we can find the supporting config and driver files required for development boards like </a:t>
            </a:r>
            <a:r>
              <a:rPr lang="en-US" sz="1200" b="1" i="1" kern="1200" dirty="0" err="1">
                <a:solidFill>
                  <a:schemeClr val="tx1"/>
                </a:solidFill>
                <a:effectLst/>
                <a:latin typeface="+mn-lt"/>
                <a:ea typeface="+mn-ea"/>
                <a:cs typeface="+mn-cs"/>
              </a:rPr>
              <a:t>linaro</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hikey</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ti</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amlogic</a:t>
            </a:r>
            <a:r>
              <a:rPr lang="en-US" sz="1200" b="1" i="1"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etc.</a:t>
            </a:r>
          </a:p>
          <a:p>
            <a:r>
              <a:rPr lang="en-US" sz="1200" b="1" i="0" kern="1200" dirty="0">
                <a:solidFill>
                  <a:schemeClr val="tx1"/>
                </a:solidFill>
                <a:effectLst/>
                <a:latin typeface="+mn-lt"/>
                <a:ea typeface="+mn-ea"/>
                <a:cs typeface="+mn-cs"/>
              </a:rPr>
              <a:t>external </a:t>
            </a:r>
            <a:r>
              <a:rPr lang="en-US" sz="1200" b="0" i="0" kern="1200" dirty="0">
                <a:solidFill>
                  <a:schemeClr val="tx1"/>
                </a:solidFill>
                <a:effectLst/>
                <a:latin typeface="+mn-lt"/>
                <a:ea typeface="+mn-ea"/>
                <a:cs typeface="+mn-cs"/>
              </a:rPr>
              <a:t>: External open source project imported into the AOSP. This folder contains a lot of dependent projects used by AOSP like </a:t>
            </a:r>
            <a:r>
              <a:rPr lang="en-US" sz="1200" b="1" i="1" kern="1200" dirty="0">
                <a:solidFill>
                  <a:schemeClr val="tx1"/>
                </a:solidFill>
                <a:effectLst/>
                <a:latin typeface="+mn-lt"/>
                <a:ea typeface="+mn-ea"/>
                <a:cs typeface="+mn-cs"/>
              </a:rPr>
              <a:t>Dagger2, </a:t>
            </a:r>
            <a:r>
              <a:rPr lang="en-US" sz="1200" b="1" i="1" kern="1200" dirty="0" err="1">
                <a:solidFill>
                  <a:schemeClr val="tx1"/>
                </a:solidFill>
                <a:effectLst/>
                <a:latin typeface="+mn-lt"/>
                <a:ea typeface="+mn-ea"/>
                <a:cs typeface="+mn-cs"/>
              </a:rPr>
              <a:t>exoplayer</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flatbuffers</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icu</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jackson</a:t>
            </a:r>
            <a:r>
              <a:rPr lang="en-US" sz="1200" b="1" i="1" kern="1200" dirty="0">
                <a:solidFill>
                  <a:schemeClr val="tx1"/>
                </a:solidFill>
                <a:effectLst/>
                <a:latin typeface="+mn-lt"/>
                <a:ea typeface="+mn-ea"/>
                <a:cs typeface="+mn-cs"/>
              </a:rPr>
              <a:t>, rust</a:t>
            </a:r>
            <a:r>
              <a:rPr lang="en-US" sz="1200" b="0" i="0" kern="1200" dirty="0">
                <a:solidFill>
                  <a:schemeClr val="tx1"/>
                </a:solidFill>
                <a:effectLst/>
                <a:latin typeface="+mn-lt"/>
                <a:ea typeface="+mn-ea"/>
                <a:cs typeface="+mn-cs"/>
              </a:rPr>
              <a:t> and many other. There are around 347 dependent modules in it as in AOSP 12.</a:t>
            </a:r>
          </a:p>
          <a:p>
            <a:r>
              <a:rPr lang="en-US" sz="1200" b="1" i="0" kern="1200" dirty="0">
                <a:solidFill>
                  <a:schemeClr val="tx1"/>
                </a:solidFill>
                <a:effectLst/>
                <a:latin typeface="+mn-lt"/>
                <a:ea typeface="+mn-ea"/>
                <a:cs typeface="+mn-cs"/>
              </a:rPr>
              <a:t>frameworks </a:t>
            </a:r>
            <a:r>
              <a:rPr lang="en-US" sz="1200" b="0" i="0" kern="1200" dirty="0">
                <a:solidFill>
                  <a:schemeClr val="tx1"/>
                </a:solidFill>
                <a:effectLst/>
                <a:latin typeface="+mn-lt"/>
                <a:ea typeface="+mn-ea"/>
                <a:cs typeface="+mn-cs"/>
              </a:rPr>
              <a:t>: Application framework. The code part of the android system written in Java and C++. Here we can find all the system services and core implementations of android.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As mentioned, It is the place where most API’s are defined.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/frameworks/base/core/java/android/app</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/frameworks/base/core/java/android/content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/frameworks/base/services/core/java contains most system services, and these directories typically have more granularity than /core/java/ Since they can be refactored without top layer API changes.</a:t>
            </a:r>
          </a:p>
          <a:p>
            <a:r>
              <a:rPr lang="en-US" sz="1200" b="1" i="0" kern="1200" dirty="0">
                <a:solidFill>
                  <a:schemeClr val="tx1"/>
                </a:solidFill>
                <a:effectLst/>
                <a:latin typeface="+mn-lt"/>
                <a:ea typeface="+mn-ea"/>
                <a:cs typeface="+mn-cs"/>
              </a:rPr>
              <a:t>hardware : </a:t>
            </a:r>
            <a:r>
              <a:rPr lang="en-US" sz="1200" b="0" i="0" kern="1200" dirty="0">
                <a:solidFill>
                  <a:schemeClr val="tx1"/>
                </a:solidFill>
                <a:effectLst/>
                <a:latin typeface="+mn-lt"/>
                <a:ea typeface="+mn-ea"/>
                <a:cs typeface="+mn-cs"/>
              </a:rPr>
              <a:t>Mainly the code of the hardware abstraction </a:t>
            </a:r>
            <a:r>
              <a:rPr lang="en-US" sz="1200" b="0" i="0" kern="1200" dirty="0" err="1">
                <a:solidFill>
                  <a:schemeClr val="tx1"/>
                </a:solidFill>
                <a:effectLst/>
                <a:latin typeface="+mn-lt"/>
                <a:ea typeface="+mn-ea"/>
                <a:cs typeface="+mn-cs"/>
              </a:rPr>
              <a:t>layre</a:t>
            </a:r>
            <a:r>
              <a:rPr lang="en-US" sz="1200" b="0" i="0" kern="1200" dirty="0">
                <a:solidFill>
                  <a:schemeClr val="tx1"/>
                </a:solidFill>
                <a:effectLst/>
                <a:latin typeface="+mn-lt"/>
                <a:ea typeface="+mn-ea"/>
                <a:cs typeface="+mn-cs"/>
              </a:rPr>
              <a:t> and hardware support modules, consist of HAL for audio, video, </a:t>
            </a:r>
            <a:r>
              <a:rPr lang="en-US" sz="1200" b="0" i="0" kern="1200" dirty="0" err="1">
                <a:solidFill>
                  <a:schemeClr val="tx1"/>
                </a:solidFill>
                <a:effectLst/>
                <a:latin typeface="+mn-lt"/>
                <a:ea typeface="+mn-ea"/>
                <a:cs typeface="+mn-cs"/>
              </a:rPr>
              <a:t>usb</a:t>
            </a:r>
            <a:r>
              <a:rPr lang="en-US" sz="1200" b="0" i="0" kern="1200" dirty="0">
                <a:solidFill>
                  <a:schemeClr val="tx1"/>
                </a:solidFill>
                <a:effectLst/>
                <a:latin typeface="+mn-lt"/>
                <a:ea typeface="+mn-ea"/>
                <a:cs typeface="+mn-cs"/>
              </a:rPr>
              <a:t>, tv, camera, etc.</a:t>
            </a:r>
          </a:p>
          <a:p>
            <a:r>
              <a:rPr lang="en-US" sz="1200" b="1" i="0" kern="1200" dirty="0">
                <a:solidFill>
                  <a:schemeClr val="tx1"/>
                </a:solidFill>
                <a:effectLst/>
                <a:latin typeface="+mn-lt"/>
                <a:ea typeface="+mn-ea"/>
                <a:cs typeface="+mn-cs"/>
              </a:rPr>
              <a:t>kernel :</a:t>
            </a:r>
            <a:r>
              <a:rPr lang="en-US" sz="1200" b="0" i="0" kern="1200" dirty="0">
                <a:solidFill>
                  <a:schemeClr val="tx1"/>
                </a:solidFill>
                <a:effectLst/>
                <a:latin typeface="+mn-lt"/>
                <a:ea typeface="+mn-ea"/>
                <a:cs typeface="+mn-cs"/>
              </a:rPr>
              <a:t> Contains kernel configs, </a:t>
            </a:r>
            <a:r>
              <a:rPr lang="en-US" sz="1200" b="0" i="0" kern="1200" dirty="0" err="1">
                <a:solidFill>
                  <a:schemeClr val="tx1"/>
                </a:solidFill>
                <a:effectLst/>
                <a:latin typeface="+mn-lt"/>
                <a:ea typeface="+mn-ea"/>
                <a:cs typeface="+mn-cs"/>
              </a:rPr>
              <a:t>prebuilts</a:t>
            </a:r>
            <a:r>
              <a:rPr lang="en-US" sz="1200" b="0" i="0" kern="1200" dirty="0">
                <a:solidFill>
                  <a:schemeClr val="tx1"/>
                </a:solidFill>
                <a:effectLst/>
                <a:latin typeface="+mn-lt"/>
                <a:ea typeface="+mn-ea"/>
                <a:cs typeface="+mn-cs"/>
              </a:rPr>
              <a:t>.</a:t>
            </a:r>
          </a:p>
          <a:p>
            <a:r>
              <a:rPr lang="en-US" sz="1200" b="1" i="0" kern="1200" dirty="0" err="1">
                <a:solidFill>
                  <a:schemeClr val="tx1"/>
                </a:solidFill>
                <a:effectLst/>
                <a:latin typeface="+mn-lt"/>
                <a:ea typeface="+mn-ea"/>
                <a:cs typeface="+mn-cs"/>
              </a:rPr>
              <a:t>libcore</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Consist of many core libraries related </a:t>
            </a:r>
            <a:r>
              <a:rPr lang="en-US" sz="1200" b="0" i="0" kern="1200" dirty="0" err="1">
                <a:solidFill>
                  <a:schemeClr val="tx1"/>
                </a:solidFill>
                <a:effectLst/>
                <a:latin typeface="+mn-lt"/>
                <a:ea typeface="+mn-ea"/>
                <a:cs typeface="+mn-cs"/>
              </a:rPr>
              <a:t>json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xmlparser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apache</a:t>
            </a:r>
            <a:r>
              <a:rPr lang="en-US" sz="1200" b="0" i="0" kern="1200" dirty="0">
                <a:solidFill>
                  <a:schemeClr val="tx1"/>
                </a:solidFill>
                <a:effectLst/>
                <a:latin typeface="+mn-lt"/>
                <a:ea typeface="+mn-ea"/>
                <a:cs typeface="+mn-cs"/>
              </a:rPr>
              <a:t> harmony, etc.</a:t>
            </a:r>
          </a:p>
          <a:p>
            <a:r>
              <a:rPr lang="en-US" sz="1200" b="1" i="0" kern="1200" dirty="0" err="1">
                <a:solidFill>
                  <a:schemeClr val="tx1"/>
                </a:solidFill>
                <a:effectLst/>
                <a:latin typeface="+mn-lt"/>
                <a:ea typeface="+mn-ea"/>
                <a:cs typeface="+mn-cs"/>
              </a:rPr>
              <a:t>libnative</a:t>
            </a:r>
            <a:r>
              <a:rPr lang="en-US" sz="1200" b="1" i="0" kern="1200" dirty="0">
                <a:solidFill>
                  <a:schemeClr val="tx1"/>
                </a:solidFill>
                <a:effectLst/>
                <a:latin typeface="+mn-lt"/>
                <a:ea typeface="+mn-ea"/>
                <a:cs typeface="+mn-cs"/>
              </a:rPr>
              <a:t> helper :</a:t>
            </a:r>
            <a:r>
              <a:rPr lang="en-US" sz="1200" b="0" i="0" kern="1200" dirty="0">
                <a:solidFill>
                  <a:schemeClr val="tx1"/>
                </a:solidFill>
                <a:effectLst/>
                <a:latin typeface="+mn-lt"/>
                <a:ea typeface="+mn-ea"/>
                <a:cs typeface="+mn-cs"/>
              </a:rPr>
              <a:t> Dynamic library. the basis of JNI library. It consist of helper functions to use with JNI.</a:t>
            </a:r>
          </a:p>
          <a:p>
            <a:r>
              <a:rPr lang="en-US" sz="1200" b="1" i="0" kern="1200" dirty="0">
                <a:solidFill>
                  <a:schemeClr val="tx1"/>
                </a:solidFill>
                <a:effectLst/>
                <a:latin typeface="+mn-lt"/>
                <a:ea typeface="+mn-ea"/>
                <a:cs typeface="+mn-cs"/>
              </a:rPr>
              <a:t>out :</a:t>
            </a:r>
            <a:r>
              <a:rPr lang="en-US" sz="1200" b="0" i="0" kern="1200" dirty="0">
                <a:solidFill>
                  <a:schemeClr val="tx1"/>
                </a:solidFill>
                <a:effectLst/>
                <a:latin typeface="+mn-lt"/>
                <a:ea typeface="+mn-ea"/>
                <a:cs typeface="+mn-cs"/>
              </a:rPr>
              <a:t> After the build completes, the code output is in this directory. You can find the generated images for the build here.</a:t>
            </a:r>
          </a:p>
          <a:p>
            <a:r>
              <a:rPr lang="en-US" sz="1200" b="1" i="0" kern="1200" dirty="0">
                <a:solidFill>
                  <a:schemeClr val="tx1"/>
                </a:solidFill>
                <a:effectLst/>
                <a:latin typeface="+mn-lt"/>
                <a:ea typeface="+mn-ea"/>
                <a:cs typeface="+mn-cs"/>
              </a:rPr>
              <a:t>packages :</a:t>
            </a:r>
            <a:r>
              <a:rPr lang="en-US" sz="1200" b="0" i="0" kern="1200" dirty="0">
                <a:solidFill>
                  <a:schemeClr val="tx1"/>
                </a:solidFill>
                <a:effectLst/>
                <a:latin typeface="+mn-lt"/>
                <a:ea typeface="+mn-ea"/>
                <a:cs typeface="+mn-cs"/>
              </a:rPr>
              <a:t> Application package like stock android apps, providers, IMF’s and many more.</a:t>
            </a:r>
          </a:p>
          <a:p>
            <a:r>
              <a:rPr lang="en-US" sz="1200" b="1" i="0" kern="1200" dirty="0" err="1">
                <a:solidFill>
                  <a:schemeClr val="tx1"/>
                </a:solidFill>
                <a:effectLst/>
                <a:latin typeface="+mn-lt"/>
                <a:ea typeface="+mn-ea"/>
                <a:cs typeface="+mn-cs"/>
              </a:rPr>
              <a:t>pdk</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Platform development kit. PDK is a reduced set of android release provided to chipset vendors and OEM’s before a new android platform is released.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goal of the PDK release is to help chipset vendors and OEM’s to migrate to a new release.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PDK release includes only necessary components for developing android HAL (Hardware Abstraction Layer). Note full android release is a superset of PDK release.</a:t>
            </a:r>
          </a:p>
          <a:p>
            <a:r>
              <a:rPr lang="en-US" sz="1200" b="1" i="0" kern="1200" dirty="0" err="1">
                <a:solidFill>
                  <a:schemeClr val="tx1"/>
                </a:solidFill>
                <a:effectLst/>
                <a:latin typeface="+mn-lt"/>
                <a:ea typeface="+mn-ea"/>
                <a:cs typeface="+mn-cs"/>
              </a:rPr>
              <a:t>platform_testing</a:t>
            </a:r>
            <a:r>
              <a:rPr lang="en-US" sz="1200" b="0" i="0" kern="1200" dirty="0">
                <a:solidFill>
                  <a:schemeClr val="tx1"/>
                </a:solidFill>
                <a:effectLst/>
                <a:latin typeface="+mn-lt"/>
                <a:ea typeface="+mn-ea"/>
                <a:cs typeface="+mn-cs"/>
              </a:rPr>
              <a:t> : Platform test, consist of platform test modules.</a:t>
            </a:r>
          </a:p>
          <a:p>
            <a:r>
              <a:rPr lang="en-US" sz="1200" b="1" i="0" kern="1200" dirty="0" err="1">
                <a:solidFill>
                  <a:schemeClr val="tx1"/>
                </a:solidFill>
                <a:effectLst/>
                <a:latin typeface="+mn-lt"/>
                <a:ea typeface="+mn-ea"/>
                <a:cs typeface="+mn-cs"/>
              </a:rPr>
              <a:t>prebuilts</a:t>
            </a:r>
            <a:r>
              <a:rPr lang="en-US" sz="1200" b="0" i="0" kern="1200" dirty="0">
                <a:solidFill>
                  <a:schemeClr val="tx1"/>
                </a:solidFill>
                <a:effectLst/>
                <a:latin typeface="+mn-lt"/>
                <a:ea typeface="+mn-ea"/>
                <a:cs typeface="+mn-cs"/>
              </a:rPr>
              <a:t> : Consist of prebuilt binaries. Includes toolchains like </a:t>
            </a:r>
            <a:r>
              <a:rPr lang="en-US" sz="1200" b="1" i="1" kern="1200" dirty="0" err="1">
                <a:solidFill>
                  <a:schemeClr val="tx1"/>
                </a:solidFill>
                <a:effectLst/>
                <a:latin typeface="+mn-lt"/>
                <a:ea typeface="+mn-ea"/>
                <a:cs typeface="+mn-cs"/>
              </a:rPr>
              <a:t>asuite</a:t>
            </a:r>
            <a:r>
              <a:rPr lang="en-US" sz="1200" b="1" i="1" kern="1200" dirty="0">
                <a:solidFill>
                  <a:schemeClr val="tx1"/>
                </a:solidFill>
                <a:effectLst/>
                <a:latin typeface="+mn-lt"/>
                <a:ea typeface="+mn-ea"/>
                <a:cs typeface="+mn-cs"/>
              </a:rPr>
              <a:t>, android emulator, </a:t>
            </a:r>
            <a:r>
              <a:rPr lang="en-US" sz="1200" b="1" i="1" kern="1200" dirty="0" err="1">
                <a:solidFill>
                  <a:schemeClr val="tx1"/>
                </a:solidFill>
                <a:effectLst/>
                <a:latin typeface="+mn-lt"/>
                <a:ea typeface="+mn-ea"/>
                <a:cs typeface="+mn-cs"/>
              </a:rPr>
              <a:t>bazel</a:t>
            </a:r>
            <a:r>
              <a:rPr lang="en-US" sz="1200" b="1" i="1"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etc.</a:t>
            </a:r>
          </a:p>
          <a:p>
            <a:r>
              <a:rPr lang="en-US" sz="1200" b="1" i="0" kern="1200" dirty="0" err="1">
                <a:solidFill>
                  <a:schemeClr val="tx1"/>
                </a:solidFill>
                <a:effectLst/>
                <a:latin typeface="+mn-lt"/>
                <a:ea typeface="+mn-ea"/>
                <a:cs typeface="+mn-cs"/>
              </a:rPr>
              <a:t>sdk</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Many SDK tools sources can be found here. Instructions to build </a:t>
            </a:r>
            <a:r>
              <a:rPr lang="en-US" sz="1200" b="0" i="0" kern="1200" dirty="0" err="1">
                <a:solidFill>
                  <a:schemeClr val="tx1"/>
                </a:solidFill>
                <a:effectLst/>
                <a:latin typeface="+mn-lt"/>
                <a:ea typeface="+mn-ea"/>
                <a:cs typeface="+mn-cs"/>
              </a:rPr>
              <a:t>sdk</a:t>
            </a:r>
            <a:r>
              <a:rPr lang="en-US" sz="1200" b="0" i="0" kern="1200" dirty="0">
                <a:solidFill>
                  <a:schemeClr val="tx1"/>
                </a:solidFill>
                <a:effectLst/>
                <a:latin typeface="+mn-lt"/>
                <a:ea typeface="+mn-ea"/>
                <a:cs typeface="+mn-cs"/>
              </a:rPr>
              <a:t> for a specific build can be found here under docs.</a:t>
            </a:r>
          </a:p>
          <a:p>
            <a:r>
              <a:rPr lang="en-US" sz="1200" b="1" i="0" kern="1200" dirty="0">
                <a:solidFill>
                  <a:schemeClr val="tx1"/>
                </a:solidFill>
                <a:effectLst/>
                <a:latin typeface="+mn-lt"/>
                <a:ea typeface="+mn-ea"/>
                <a:cs typeface="+mn-cs"/>
              </a:rPr>
              <a:t>system : </a:t>
            </a:r>
            <a:r>
              <a:rPr lang="en-US" sz="1200" b="0" i="0" kern="1200" dirty="0">
                <a:solidFill>
                  <a:schemeClr val="tx1"/>
                </a:solidFill>
                <a:effectLst/>
                <a:latin typeface="+mn-lt"/>
                <a:ea typeface="+mn-ea"/>
                <a:cs typeface="+mn-cs"/>
              </a:rPr>
              <a:t>It contains low level file system libraries, application and components. This is the “Embedded Linux” folder. Here you can find folders for</a:t>
            </a:r>
            <a:r>
              <a:rPr lang="en-US" sz="1200" b="1" i="0"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SELinux</a:t>
            </a:r>
            <a:r>
              <a:rPr lang="en-US" sz="1200" b="1" i="1"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Logging, </a:t>
            </a:r>
            <a:r>
              <a:rPr lang="en-US" sz="1200" b="0" i="1" kern="1200" dirty="0" err="1">
                <a:solidFill>
                  <a:schemeClr val="tx1"/>
                </a:solidFill>
                <a:effectLst/>
                <a:latin typeface="+mn-lt"/>
                <a:ea typeface="+mn-ea"/>
                <a:cs typeface="+mn-cs"/>
              </a:rPr>
              <a:t>Libhidl</a:t>
            </a:r>
            <a:r>
              <a:rPr lang="en-US" sz="1200" b="0" i="0" kern="1200" dirty="0">
                <a:solidFill>
                  <a:schemeClr val="tx1"/>
                </a:solidFill>
                <a:effectLst/>
                <a:latin typeface="+mn-lt"/>
                <a:ea typeface="+mn-ea"/>
                <a:cs typeface="+mn-cs"/>
              </a:rPr>
              <a:t> and many low level configurations.</a:t>
            </a:r>
          </a:p>
          <a:p>
            <a:r>
              <a:rPr lang="en-US" sz="1200" b="1" i="0" kern="1200" dirty="0">
                <a:solidFill>
                  <a:schemeClr val="tx1"/>
                </a:solidFill>
                <a:effectLst/>
                <a:latin typeface="+mn-lt"/>
                <a:ea typeface="+mn-ea"/>
                <a:cs typeface="+mn-cs"/>
              </a:rPr>
              <a:t>test </a:t>
            </a:r>
            <a:r>
              <a:rPr lang="en-US" sz="1200" b="0" i="0" kern="1200" dirty="0">
                <a:solidFill>
                  <a:schemeClr val="tx1"/>
                </a:solidFill>
                <a:effectLst/>
                <a:latin typeface="+mn-lt"/>
                <a:ea typeface="+mn-ea"/>
                <a:cs typeface="+mn-cs"/>
              </a:rPr>
              <a:t>: Contains the test suites like </a:t>
            </a:r>
            <a:r>
              <a:rPr lang="en-US" sz="1200" b="1" i="1" kern="1200" dirty="0" err="1">
                <a:solidFill>
                  <a:schemeClr val="tx1"/>
                </a:solidFill>
                <a:effectLst/>
                <a:latin typeface="+mn-lt"/>
                <a:ea typeface="+mn-ea"/>
                <a:cs typeface="+mn-cs"/>
              </a:rPr>
              <a:t>csuite</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catbox</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vts</a:t>
            </a:r>
            <a:r>
              <a:rPr lang="en-US" sz="1200" b="0" i="0" kern="1200" dirty="0">
                <a:solidFill>
                  <a:schemeClr val="tx1"/>
                </a:solidFill>
                <a:effectLst/>
                <a:latin typeface="+mn-lt"/>
                <a:ea typeface="+mn-ea"/>
                <a:cs typeface="+mn-cs"/>
              </a:rPr>
              <a:t> (vendor test suite), </a:t>
            </a:r>
            <a:r>
              <a:rPr lang="en-US" sz="1200" b="1" i="1" kern="1200" dirty="0">
                <a:solidFill>
                  <a:schemeClr val="tx1"/>
                </a:solidFill>
                <a:effectLst/>
                <a:latin typeface="+mn-lt"/>
                <a:ea typeface="+mn-ea"/>
                <a:cs typeface="+mn-cs"/>
              </a:rPr>
              <a:t>mts </a:t>
            </a:r>
            <a:r>
              <a:rPr lang="en-US" sz="1200" b="0" i="0" kern="1200" dirty="0">
                <a:solidFill>
                  <a:schemeClr val="tx1"/>
                </a:solidFill>
                <a:effectLst/>
                <a:latin typeface="+mn-lt"/>
                <a:ea typeface="+mn-ea"/>
                <a:cs typeface="+mn-cs"/>
              </a:rPr>
              <a:t>(mainline test suite), etc.</a:t>
            </a:r>
          </a:p>
          <a:p>
            <a:r>
              <a:rPr lang="en-US" sz="1200" b="1" i="0" kern="1200" dirty="0">
                <a:solidFill>
                  <a:schemeClr val="tx1"/>
                </a:solidFill>
                <a:effectLst/>
                <a:latin typeface="+mn-lt"/>
                <a:ea typeface="+mn-ea"/>
                <a:cs typeface="+mn-cs"/>
              </a:rPr>
              <a:t>toolchain :</a:t>
            </a:r>
            <a:r>
              <a:rPr lang="en-US" sz="1200" b="0" i="0" kern="1200" dirty="0">
                <a:solidFill>
                  <a:schemeClr val="tx1"/>
                </a:solidFill>
                <a:effectLst/>
                <a:latin typeface="+mn-lt"/>
                <a:ea typeface="+mn-ea"/>
                <a:cs typeface="+mn-cs"/>
              </a:rPr>
              <a:t> Toolchain files related to </a:t>
            </a:r>
            <a:r>
              <a:rPr lang="en-US" sz="1200" b="1" i="1" kern="1200" dirty="0">
                <a:solidFill>
                  <a:schemeClr val="tx1"/>
                </a:solidFill>
                <a:effectLst/>
                <a:latin typeface="+mn-lt"/>
                <a:ea typeface="+mn-ea"/>
                <a:cs typeface="+mn-cs"/>
              </a:rPr>
              <a:t>benchmark </a:t>
            </a:r>
            <a:r>
              <a:rPr lang="en-US" sz="1200" b="0" i="0" kern="1200" dirty="0">
                <a:solidFill>
                  <a:schemeClr val="tx1"/>
                </a:solidFill>
                <a:effectLst/>
                <a:latin typeface="+mn-lt"/>
                <a:ea typeface="+mn-ea"/>
                <a:cs typeface="+mn-cs"/>
              </a:rPr>
              <a:t>and </a:t>
            </a:r>
            <a:r>
              <a:rPr lang="en-US" sz="1200" b="1" i="1" kern="1200" dirty="0" err="1">
                <a:solidFill>
                  <a:schemeClr val="tx1"/>
                </a:solidFill>
                <a:effectLst/>
                <a:latin typeface="+mn-lt"/>
                <a:ea typeface="+mn-ea"/>
                <a:cs typeface="+mn-cs"/>
              </a:rPr>
              <a:t>pgoprofiles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tools :</a:t>
            </a:r>
            <a:r>
              <a:rPr lang="en-US" sz="1200" b="0" i="0" kern="1200" dirty="0">
                <a:solidFill>
                  <a:schemeClr val="tx1"/>
                </a:solidFill>
                <a:effectLst/>
                <a:latin typeface="+mn-lt"/>
                <a:ea typeface="+mn-ea"/>
                <a:cs typeface="+mn-cs"/>
              </a:rPr>
              <a:t> Tools files like </a:t>
            </a:r>
            <a:r>
              <a:rPr lang="en-US" sz="1200" b="1" i="1" kern="1200" dirty="0" err="1">
                <a:solidFill>
                  <a:schemeClr val="tx1"/>
                </a:solidFill>
                <a:effectLst/>
                <a:latin typeface="+mn-lt"/>
                <a:ea typeface="+mn-ea"/>
                <a:cs typeface="+mn-cs"/>
              </a:rPr>
              <a:t>apksig</a:t>
            </a:r>
            <a:r>
              <a:rPr lang="en-US" sz="1200" b="1" i="1" kern="1200" dirty="0">
                <a:solidFill>
                  <a:schemeClr val="tx1"/>
                </a:solidFill>
                <a:effectLst/>
                <a:latin typeface="+mn-lt"/>
                <a:ea typeface="+mn-ea"/>
                <a:cs typeface="+mn-cs"/>
              </a:rPr>
              <a:t>, </a:t>
            </a:r>
            <a:r>
              <a:rPr lang="en-US" sz="1200" b="1" i="1" kern="1200" dirty="0" err="1">
                <a:solidFill>
                  <a:schemeClr val="tx1"/>
                </a:solidFill>
                <a:effectLst/>
                <a:latin typeface="+mn-lt"/>
                <a:ea typeface="+mn-ea"/>
                <a:cs typeface="+mn-cs"/>
              </a:rPr>
              <a:t>asuite</a:t>
            </a:r>
            <a:r>
              <a:rPr lang="en-US" sz="1200" b="1" i="1" kern="1200" dirty="0">
                <a:solidFill>
                  <a:schemeClr val="tx1"/>
                </a:solidFill>
                <a:effectLst/>
                <a:latin typeface="+mn-lt"/>
                <a:ea typeface="+mn-ea"/>
                <a:cs typeface="+mn-cs"/>
              </a:rPr>
              <a:t>, trade federation,</a:t>
            </a:r>
            <a:r>
              <a:rPr lang="en-US" sz="1200" b="0" i="0" kern="1200" dirty="0">
                <a:solidFill>
                  <a:schemeClr val="tx1"/>
                </a:solidFill>
                <a:effectLst/>
                <a:latin typeface="+mn-lt"/>
                <a:ea typeface="+mn-ea"/>
                <a:cs typeface="+mn-cs"/>
              </a:rPr>
              <a:t> etc.</a:t>
            </a:r>
          </a:p>
          <a:p>
            <a:r>
              <a:rPr lang="en-US" sz="1200" b="1" i="0" kern="1200" dirty="0">
                <a:solidFill>
                  <a:schemeClr val="tx1"/>
                </a:solidFill>
                <a:effectLst/>
                <a:latin typeface="+mn-lt"/>
                <a:ea typeface="+mn-ea"/>
                <a:cs typeface="+mn-cs"/>
              </a:rPr>
              <a:t>Vendor : </a:t>
            </a:r>
            <a:r>
              <a:rPr lang="en-US" sz="1200" b="0" i="0" kern="1200" dirty="0">
                <a:solidFill>
                  <a:schemeClr val="tx1"/>
                </a:solidFill>
                <a:effectLst/>
                <a:latin typeface="+mn-lt"/>
                <a:ea typeface="+mn-ea"/>
                <a:cs typeface="+mn-cs"/>
              </a:rPr>
              <a:t>vendor folder is where device manufacturers and hardware vendors place their proprietary code, drivers, binaries, hardware abstraction layers (HALs), and custom software that are not open source and are specific to their hardware</a:t>
            </a:r>
            <a:endParaRPr lang="en-US" sz="1200" b="1" i="0" kern="1200" dirty="0">
              <a:solidFill>
                <a:schemeClr val="tx1"/>
              </a:solidFill>
              <a:effectLst/>
              <a:latin typeface="+mn-lt"/>
              <a:ea typeface="+mn-ea"/>
              <a:cs typeface="+mn-cs"/>
            </a:endParaRPr>
          </a:p>
          <a:p>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2C2133DB-3396-4927-8F7A-D87674153067}" type="slidenum">
              <a:rPr lang="en-IN" smtClean="0"/>
              <a:t>28</a:t>
            </a:fld>
            <a:endParaRPr lang="en-IN"/>
          </a:p>
        </p:txBody>
      </p:sp>
    </p:spTree>
    <p:extLst>
      <p:ext uri="{BB962C8B-B14F-4D97-AF65-F5344CB8AC3E}">
        <p14:creationId xmlns:p14="http://schemas.microsoft.com/office/powerpoint/2010/main" val="173076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8F730-73BB-FAA8-BAD9-F97DE539F9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ED1375-5ED7-9AD3-17FB-FA295F256E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5FE0D8-4D8D-FC53-9B40-F1855204DE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Open </a:t>
            </a:r>
            <a:r>
              <a:rPr lang="en-IN" dirty="0" err="1"/>
              <a:t>Forvia</a:t>
            </a:r>
            <a:r>
              <a:rPr lang="en-IN" dirty="0"/>
              <a:t> laptop and show source build </a:t>
            </a:r>
            <a:r>
              <a:rPr lang="en-IN" dirty="0" err="1"/>
              <a:t>envsetup</a:t>
            </a:r>
            <a:r>
              <a:rPr lang="en-IN" dirty="0"/>
              <a:t> and lunch command output. </a:t>
            </a:r>
            <a:br>
              <a:rPr lang="en-IN" dirty="0"/>
            </a:br>
            <a:r>
              <a:rPr lang="en-IN" dirty="0"/>
              <a:t>source </a:t>
            </a:r>
            <a:r>
              <a:rPr lang="en-IN" sz="1200" b="0" i="0" u="none" strike="noStrike" baseline="0" dirty="0">
                <a:latin typeface="Georgia" panose="02040502050405020303" pitchFamily="18" charset="0"/>
              </a:rPr>
              <a:t>build/envsetup.sh  so basically we r trying to execute envsetup.sh script which do all the environment and configuration setup for AOSP </a:t>
            </a:r>
            <a:r>
              <a:rPr lang="en-IN" sz="1200" b="0" i="0" u="none" strike="noStrike" baseline="0" dirty="0" err="1">
                <a:latin typeface="Georgia" panose="02040502050405020303" pitchFamily="18" charset="0"/>
              </a:rPr>
              <a:t>whichis</a:t>
            </a:r>
            <a:r>
              <a:rPr lang="en-IN" sz="1200" b="0" i="0" u="none" strike="noStrike" baseline="0" dirty="0">
                <a:latin typeface="Georgia" panose="02040502050405020303" pitchFamily="18" charset="0"/>
              </a:rPr>
              <a:t> inside build </a:t>
            </a:r>
            <a:r>
              <a:rPr lang="en-IN" sz="1200" b="0" i="0" u="none" strike="noStrike" baseline="0" dirty="0" err="1">
                <a:latin typeface="Georgia" panose="02040502050405020303" pitchFamily="18" charset="0"/>
              </a:rPr>
              <a:t>dir</a:t>
            </a:r>
            <a:r>
              <a:rPr lang="en-IN" sz="1200" b="0" i="0" u="none" strike="noStrike" baseline="0" dirty="0">
                <a:latin typeface="Georgia" panose="02040502050405020303" pitchFamily="18" charset="0"/>
              </a:rPr>
              <a:t>… </a:t>
            </a:r>
            <a:br>
              <a:rPr lang="en-IN" sz="1200" b="0" i="0" u="none" strike="noStrike" baseline="0" dirty="0">
                <a:latin typeface="Georgia" panose="02040502050405020303" pitchFamily="18" charset="0"/>
              </a:rPr>
            </a:br>
            <a:r>
              <a:rPr lang="en-IN" sz="1200" b="0" i="0" u="none" strike="noStrike" baseline="0" dirty="0">
                <a:latin typeface="Georgia" panose="02040502050405020303" pitchFamily="18" charset="0"/>
              </a:rPr>
              <a:t>Execute and show -&gt; hmm command… which do help commands for the AOSP. </a:t>
            </a:r>
            <a:br>
              <a:rPr lang="en-IN" sz="1200" b="0" i="0" u="none" strike="noStrike" baseline="0" dirty="0">
                <a:latin typeface="Georgia" panose="02040502050405020303" pitchFamily="18" charset="0"/>
              </a:rPr>
            </a:br>
            <a:r>
              <a:rPr lang="en-IN" dirty="0"/>
              <a:t>Open envsetup.sh script from build directory and explain </a:t>
            </a:r>
            <a:br>
              <a:rPr lang="en-IN" dirty="0"/>
            </a:br>
            <a:r>
              <a:rPr lang="en-IN" dirty="0" err="1"/>
              <a:t>Explain</a:t>
            </a:r>
            <a:r>
              <a:rPr lang="en-IN" dirty="0"/>
              <a:t> -&gt; output of lunch options   </a:t>
            </a:r>
            <a:r>
              <a:rPr lang="en-IN" dirty="0" err="1"/>
              <a:t>eng</a:t>
            </a:r>
            <a:r>
              <a:rPr lang="en-IN" dirty="0"/>
              <a:t> – </a:t>
            </a:r>
            <a:r>
              <a:rPr lang="en-IN" dirty="0" err="1"/>
              <a:t>eng</a:t>
            </a:r>
            <a:r>
              <a:rPr lang="en-IN" dirty="0"/>
              <a:t> build, arm for ARM board, x86 and x86-64 for </a:t>
            </a:r>
            <a:r>
              <a:rPr lang="en-IN" dirty="0" err="1"/>
              <a:t>Interl</a:t>
            </a:r>
            <a:r>
              <a:rPr lang="en-IN" dirty="0"/>
              <a:t> and AMD desktop arch. </a:t>
            </a:r>
          </a:p>
          <a:p>
            <a:pPr marL="0" marR="0" lvl="0" indent="0" algn="l" defTabSz="914400" rtl="0" eaLnBrk="1" fontAlgn="auto" latinLnBrk="0" hangingPunct="1">
              <a:lnSpc>
                <a:spcPct val="100000"/>
              </a:lnSpc>
              <a:spcBef>
                <a:spcPts val="0"/>
              </a:spcBef>
              <a:spcAft>
                <a:spcPts val="0"/>
              </a:spcAft>
              <a:buClrTx/>
              <a:buSzTx/>
              <a:buFontTx/>
              <a:buNone/>
              <a:tabLst/>
              <a:defRPr/>
            </a:pPr>
            <a:br>
              <a:rPr lang="en-IN" dirty="0"/>
            </a:br>
            <a:r>
              <a:rPr lang="en-IN" dirty="0"/>
              <a:t>open build </a:t>
            </a:r>
            <a:r>
              <a:rPr lang="en-IN" dirty="0" err="1"/>
              <a:t>dir</a:t>
            </a:r>
            <a:r>
              <a:rPr lang="en-IN" dirty="0"/>
              <a:t> -&gt; core -&gt; main.mk file  this main.mk file load config.mk and definition files, cleanbuild.mk file which is responsible for cleaning the build etc… </a:t>
            </a:r>
          </a:p>
          <a:p>
            <a:r>
              <a:rPr lang="en-IN" dirty="0"/>
              <a:t>open build </a:t>
            </a:r>
            <a:r>
              <a:rPr lang="en-IN" dirty="0" err="1"/>
              <a:t>dir</a:t>
            </a:r>
            <a:r>
              <a:rPr lang="en-IN" dirty="0"/>
              <a:t> -&gt; core -&gt; config.mk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open build </a:t>
            </a:r>
            <a:r>
              <a:rPr lang="en-IN" dirty="0" err="1"/>
              <a:t>dir</a:t>
            </a:r>
            <a:r>
              <a:rPr lang="en-IN" dirty="0"/>
              <a:t> -&gt; core -&gt; definations.mk file</a:t>
            </a:r>
          </a:p>
          <a:p>
            <a:br>
              <a:rPr lang="en-IN" dirty="0"/>
            </a:br>
            <a:r>
              <a:rPr lang="en-IN" dirty="0"/>
              <a:t>along </a:t>
            </a:r>
            <a:r>
              <a:rPr lang="en-IN" dirty="0" err="1"/>
              <a:t>woth</a:t>
            </a:r>
            <a:r>
              <a:rPr lang="en-IN" dirty="0"/>
              <a:t> these </a:t>
            </a:r>
            <a:r>
              <a:rPr lang="en-IN" dirty="0" err="1"/>
              <a:t>mk</a:t>
            </a:r>
            <a:r>
              <a:rPr lang="en-IN" dirty="0"/>
              <a:t> file there is product specific </a:t>
            </a:r>
            <a:r>
              <a:rPr lang="en-IN" dirty="0" err="1"/>
              <a:t>mk</a:t>
            </a:r>
            <a:r>
              <a:rPr lang="en-IN" dirty="0"/>
              <a:t> files which is loaded by main.mk files. </a:t>
            </a:r>
            <a:br>
              <a:rPr lang="en-IN" dirty="0"/>
            </a:br>
            <a:r>
              <a:rPr lang="en-IN" dirty="0"/>
              <a:t>open Device directory and explain -&gt; Android.mk file, Androidproducts.mk files, BoardConfig.mk files etc…. </a:t>
            </a:r>
            <a:br>
              <a:rPr lang="en-IN" dirty="0"/>
            </a:br>
            <a:br>
              <a:rPr lang="en-IN" dirty="0"/>
            </a:br>
            <a:br>
              <a:rPr lang="en-IN" dirty="0"/>
            </a:br>
            <a:r>
              <a:rPr lang="en-US" dirty="0"/>
              <a:t>main.mk is the </a:t>
            </a:r>
            <a:r>
              <a:rPr lang="en-US" b="1" dirty="0"/>
              <a:t>primary build script</a:t>
            </a:r>
            <a:r>
              <a:rPr lang="en-US" dirty="0"/>
              <a:t> that orchestrates the Android build process. It defines </a:t>
            </a:r>
            <a:r>
              <a:rPr lang="en-US" b="1" dirty="0"/>
              <a:t>how components are compiled and linked together</a:t>
            </a:r>
            <a:r>
              <a:rPr lang="en-US" dirty="0"/>
              <a:t>.</a:t>
            </a:r>
          </a:p>
          <a:p>
            <a:r>
              <a:rPr lang="en-US" dirty="0"/>
              <a:t>📌 </a:t>
            </a:r>
            <a:r>
              <a:rPr lang="en-US" b="1" dirty="0"/>
              <a:t>Key Responsibilities:</a:t>
            </a:r>
            <a:endParaRPr lang="en-US" dirty="0"/>
          </a:p>
          <a:p>
            <a:pPr>
              <a:buFont typeface="Arial" panose="020B0604020202020204" pitchFamily="34" charset="0"/>
              <a:buChar char="•"/>
            </a:pPr>
            <a:r>
              <a:rPr lang="en-US" dirty="0"/>
              <a:t>It </a:t>
            </a:r>
            <a:r>
              <a:rPr lang="en-US" b="1" dirty="0"/>
              <a:t>initializes</a:t>
            </a:r>
            <a:r>
              <a:rPr lang="en-US" dirty="0"/>
              <a:t> the build process and sets up the </a:t>
            </a:r>
            <a:r>
              <a:rPr lang="en-US" b="1" dirty="0"/>
              <a:t>build environment</a:t>
            </a:r>
            <a:r>
              <a:rPr lang="en-US" dirty="0"/>
              <a:t>.</a:t>
            </a:r>
          </a:p>
          <a:p>
            <a:pPr>
              <a:buFont typeface="Arial" panose="020B0604020202020204" pitchFamily="34" charset="0"/>
              <a:buChar char="•"/>
            </a:pPr>
            <a:r>
              <a:rPr lang="en-US" dirty="0"/>
              <a:t>It </a:t>
            </a:r>
            <a:r>
              <a:rPr lang="en-US" b="1" dirty="0"/>
              <a:t>loads other important .</a:t>
            </a:r>
            <a:r>
              <a:rPr lang="en-US" b="1" dirty="0" err="1"/>
              <a:t>mk</a:t>
            </a:r>
            <a:r>
              <a:rPr lang="en-US" b="1" dirty="0"/>
              <a:t> files</a:t>
            </a:r>
            <a:r>
              <a:rPr lang="en-US" dirty="0"/>
              <a:t> (like config.mk, definitions.mk).</a:t>
            </a:r>
          </a:p>
          <a:p>
            <a:pPr>
              <a:buFont typeface="Arial" panose="020B0604020202020204" pitchFamily="34" charset="0"/>
              <a:buChar char="•"/>
            </a:pPr>
            <a:r>
              <a:rPr lang="en-US" dirty="0"/>
              <a:t>It determines </a:t>
            </a:r>
            <a:r>
              <a:rPr lang="en-US" b="1" dirty="0"/>
              <a:t>which targets</a:t>
            </a:r>
            <a:r>
              <a:rPr lang="en-US" dirty="0"/>
              <a:t> (e.g., </a:t>
            </a:r>
            <a:r>
              <a:rPr lang="en-US" dirty="0" err="1"/>
              <a:t>system.img</a:t>
            </a:r>
            <a:r>
              <a:rPr lang="en-US" dirty="0"/>
              <a:t>, </a:t>
            </a:r>
            <a:r>
              <a:rPr lang="en-US" dirty="0" err="1"/>
              <a:t>boot.img</a:t>
            </a:r>
            <a:r>
              <a:rPr lang="en-US" dirty="0"/>
              <a:t>, </a:t>
            </a:r>
            <a:r>
              <a:rPr lang="en-US" dirty="0" err="1"/>
              <a:t>vendor.img</a:t>
            </a:r>
            <a:r>
              <a:rPr lang="en-US" dirty="0"/>
              <a:t>) need to be built.</a:t>
            </a:r>
          </a:p>
          <a:p>
            <a:pPr>
              <a:buFont typeface="Arial" panose="020B0604020202020204" pitchFamily="34" charset="0"/>
              <a:buChar char="•"/>
            </a:pPr>
            <a:r>
              <a:rPr lang="en-US" dirty="0"/>
              <a:t>It resolves </a:t>
            </a:r>
            <a:r>
              <a:rPr lang="en-US" b="1" dirty="0"/>
              <a:t>build dependencies</a:t>
            </a:r>
            <a:r>
              <a:rPr lang="en-US" dirty="0"/>
              <a:t> between different modules.</a:t>
            </a:r>
          </a:p>
          <a:p>
            <a:pPr>
              <a:buFont typeface="Arial" panose="020B0604020202020204" pitchFamily="34" charset="0"/>
              <a:buChar char="•"/>
            </a:pPr>
            <a:r>
              <a:rPr lang="en-US" dirty="0"/>
              <a:t>It </a:t>
            </a:r>
            <a:r>
              <a:rPr lang="en-US" b="1" dirty="0"/>
              <a:t>invokes the correct compiler toolchain</a:t>
            </a:r>
            <a:r>
              <a:rPr lang="en-US" dirty="0"/>
              <a:t> (Clang/LLVM).</a:t>
            </a:r>
          </a:p>
          <a:p>
            <a:r>
              <a:rPr lang="en-US" dirty="0"/>
              <a:t>Calls make rules to generate final images (</a:t>
            </a:r>
            <a:r>
              <a:rPr lang="en-US" dirty="0" err="1"/>
              <a:t>system.img</a:t>
            </a:r>
            <a:r>
              <a:rPr lang="en-US" dirty="0"/>
              <a:t>, </a:t>
            </a:r>
            <a:r>
              <a:rPr lang="en-US" dirty="0" err="1"/>
              <a:t>vendor.img</a:t>
            </a:r>
            <a:r>
              <a:rPr lang="en-US" dirty="0"/>
              <a:t>, </a:t>
            </a:r>
            <a:r>
              <a:rPr lang="en-US" dirty="0" err="1"/>
              <a:t>boot.img</a:t>
            </a:r>
            <a:r>
              <a:rPr lang="en-US" dirty="0"/>
              <a:t>).</a:t>
            </a:r>
            <a:br>
              <a:rPr lang="en-US" dirty="0"/>
            </a:br>
            <a:br>
              <a:rPr lang="en-US" dirty="0"/>
            </a:br>
            <a:r>
              <a:rPr lang="en-IN" b="1" dirty="0"/>
              <a:t>Purpose:</a:t>
            </a:r>
            <a:br>
              <a:rPr lang="en-IN" dirty="0"/>
            </a:br>
            <a:r>
              <a:rPr lang="en-IN" dirty="0"/>
              <a:t>config.mk defines </a:t>
            </a:r>
            <a:r>
              <a:rPr lang="en-IN" b="1" dirty="0"/>
              <a:t>global build variables and settings</a:t>
            </a:r>
            <a:r>
              <a:rPr lang="en-IN" dirty="0"/>
              <a:t> for the Android build system.</a:t>
            </a:r>
          </a:p>
          <a:p>
            <a:r>
              <a:rPr lang="en-IN" dirty="0"/>
              <a:t>📌 </a:t>
            </a:r>
            <a:r>
              <a:rPr lang="en-IN" b="1" dirty="0"/>
              <a:t>Key Responsibilities:</a:t>
            </a:r>
            <a:endParaRPr lang="en-IN" dirty="0"/>
          </a:p>
          <a:p>
            <a:pPr>
              <a:buFont typeface="Arial" panose="020B0604020202020204" pitchFamily="34" charset="0"/>
              <a:buChar char="•"/>
            </a:pPr>
            <a:r>
              <a:rPr lang="en-IN" dirty="0"/>
              <a:t>Defines important </a:t>
            </a:r>
            <a:r>
              <a:rPr lang="en-IN" b="1" dirty="0"/>
              <a:t>environment variables</a:t>
            </a:r>
            <a:r>
              <a:rPr lang="en-IN" dirty="0"/>
              <a:t> (like TARGET_ARCH, TARGET_KERNEL).</a:t>
            </a:r>
          </a:p>
          <a:p>
            <a:pPr>
              <a:buFont typeface="Arial" panose="020B0604020202020204" pitchFamily="34" charset="0"/>
              <a:buChar char="•"/>
            </a:pPr>
            <a:r>
              <a:rPr lang="en-IN" dirty="0"/>
              <a:t>Sets </a:t>
            </a:r>
            <a:r>
              <a:rPr lang="en-IN" b="1" dirty="0"/>
              <a:t>build paths</a:t>
            </a:r>
            <a:r>
              <a:rPr lang="en-IN" dirty="0"/>
              <a:t> (out/, </a:t>
            </a:r>
            <a:r>
              <a:rPr lang="en-IN" dirty="0" err="1"/>
              <a:t>obj</a:t>
            </a:r>
            <a:r>
              <a:rPr lang="en-IN" dirty="0"/>
              <a:t>/, bin/).</a:t>
            </a:r>
          </a:p>
          <a:p>
            <a:pPr>
              <a:buFont typeface="Arial" panose="020B0604020202020204" pitchFamily="34" charset="0"/>
              <a:buChar char="•"/>
            </a:pPr>
            <a:r>
              <a:rPr lang="en-IN" dirty="0"/>
              <a:t>Specifies </a:t>
            </a:r>
            <a:r>
              <a:rPr lang="en-IN" b="1" dirty="0"/>
              <a:t>toolchains and compilers</a:t>
            </a:r>
            <a:r>
              <a:rPr lang="en-IN" dirty="0"/>
              <a:t> used for different architectures (arm64, x86, etc.).</a:t>
            </a:r>
          </a:p>
          <a:p>
            <a:pPr>
              <a:buFont typeface="Arial" panose="020B0604020202020204" pitchFamily="34" charset="0"/>
              <a:buChar char="•"/>
            </a:pPr>
            <a:r>
              <a:rPr lang="en-IN" dirty="0"/>
              <a:t>Configures </a:t>
            </a:r>
            <a:r>
              <a:rPr lang="en-IN" b="1" dirty="0"/>
              <a:t>build flags and optimization levels</a:t>
            </a:r>
            <a:r>
              <a:rPr lang="en-IN" dirty="0"/>
              <a:t>.</a:t>
            </a:r>
          </a:p>
          <a:p>
            <a:r>
              <a:rPr lang="en-IN" dirty="0"/>
              <a:t>📌 </a:t>
            </a:r>
            <a:r>
              <a:rPr lang="en-IN" b="1" dirty="0"/>
              <a:t>Example of Important Variables in config.mk:</a:t>
            </a:r>
            <a:endParaRPr lang="en-IN" dirty="0"/>
          </a:p>
          <a:p>
            <a:pPr rtl="0"/>
            <a:r>
              <a:rPr lang="en-IN" dirty="0"/>
              <a:t>TARGET_ARCH := arm64 </a:t>
            </a:r>
            <a:br>
              <a:rPr lang="en-IN" dirty="0"/>
            </a:br>
            <a:r>
              <a:rPr lang="en-IN" dirty="0"/>
              <a:t>TARGET_KERNEL_VERSION := 5.4 </a:t>
            </a:r>
            <a:br>
              <a:rPr lang="en-IN" dirty="0"/>
            </a:br>
            <a:r>
              <a:rPr lang="en-IN" dirty="0"/>
              <a:t>BUILD_HOST := $(shell </a:t>
            </a:r>
            <a:r>
              <a:rPr lang="en-IN" dirty="0" err="1"/>
              <a:t>uname</a:t>
            </a:r>
            <a:r>
              <a:rPr lang="en-IN" dirty="0"/>
              <a:t> -n)</a:t>
            </a:r>
          </a:p>
          <a:p>
            <a:pPr rtl="0"/>
            <a:endParaRPr lang="en-IN" dirty="0"/>
          </a:p>
          <a:p>
            <a:pPr rtl="0"/>
            <a:endParaRPr lang="en-IN" dirty="0"/>
          </a:p>
          <a:p>
            <a:r>
              <a:rPr lang="en-US" dirty="0"/>
              <a:t>📌 </a:t>
            </a:r>
            <a:r>
              <a:rPr lang="en-US" b="1" dirty="0"/>
              <a:t>Android.mk Purpose:</a:t>
            </a:r>
            <a:br>
              <a:rPr lang="en-US" dirty="0"/>
            </a:br>
            <a:r>
              <a:rPr lang="en-US" dirty="0"/>
              <a:t>Android.mk is the </a:t>
            </a:r>
            <a:r>
              <a:rPr lang="en-US" b="1" dirty="0"/>
              <a:t>legacy build script</a:t>
            </a:r>
            <a:r>
              <a:rPr lang="en-US" dirty="0"/>
              <a:t> used to define </a:t>
            </a:r>
            <a:r>
              <a:rPr lang="en-US" b="1" dirty="0"/>
              <a:t>how Android modules should be built</a:t>
            </a:r>
            <a:r>
              <a:rPr lang="en-US" dirty="0"/>
              <a:t>.</a:t>
            </a:r>
          </a:p>
          <a:p>
            <a:r>
              <a:rPr lang="en-US" dirty="0" err="1"/>
              <a:t>Beofre</a:t>
            </a:r>
            <a:r>
              <a:rPr lang="en-US" dirty="0"/>
              <a:t> Android 7 it was used… it was </a:t>
            </a:r>
            <a:r>
              <a:rPr lang="en-US" dirty="0" err="1"/>
              <a:t>makefile</a:t>
            </a:r>
            <a:r>
              <a:rPr lang="en-US" dirty="0"/>
              <a:t> based build system. </a:t>
            </a:r>
          </a:p>
          <a:p>
            <a:r>
              <a:rPr lang="en-US" dirty="0"/>
              <a:t>📌 </a:t>
            </a:r>
            <a:r>
              <a:rPr lang="en-US" b="1" dirty="0"/>
              <a:t>Key Responsibilities:</a:t>
            </a:r>
            <a:endParaRPr lang="en-US" dirty="0"/>
          </a:p>
          <a:p>
            <a:pPr>
              <a:buFont typeface="Arial" panose="020B0604020202020204" pitchFamily="34" charset="0"/>
              <a:buChar char="•"/>
            </a:pPr>
            <a:r>
              <a:rPr lang="en-US" dirty="0"/>
              <a:t>Defines </a:t>
            </a:r>
            <a:r>
              <a:rPr lang="en-US" b="1" dirty="0"/>
              <a:t>source files, dependencies, and compiler flags</a:t>
            </a:r>
            <a:r>
              <a:rPr lang="en-US" dirty="0"/>
              <a:t>.</a:t>
            </a:r>
          </a:p>
          <a:p>
            <a:pPr>
              <a:buFont typeface="Arial" panose="020B0604020202020204" pitchFamily="34" charset="0"/>
              <a:buChar char="•"/>
            </a:pPr>
            <a:r>
              <a:rPr lang="en-US" dirty="0"/>
              <a:t>Specifies </a:t>
            </a:r>
            <a:r>
              <a:rPr lang="en-US" b="1" dirty="0"/>
              <a:t>build targets</a:t>
            </a:r>
            <a:r>
              <a:rPr lang="en-US" dirty="0"/>
              <a:t> (executables, libraries, system components).</a:t>
            </a:r>
          </a:p>
          <a:p>
            <a:pPr>
              <a:buFont typeface="Arial" panose="020B0604020202020204" pitchFamily="34" charset="0"/>
              <a:buChar char="•"/>
            </a:pPr>
            <a:r>
              <a:rPr lang="en-US" dirty="0"/>
              <a:t>Used in </a:t>
            </a:r>
            <a:r>
              <a:rPr lang="en-US" b="1" dirty="0"/>
              <a:t>older Android versions</a:t>
            </a:r>
            <a:r>
              <a:rPr lang="en-US" dirty="0"/>
              <a:t> but still </a:t>
            </a:r>
            <a:r>
              <a:rPr lang="en-US" b="1" dirty="0"/>
              <a:t>supported in Android 13</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br>
              <a:rPr lang="en-IN" dirty="0"/>
            </a:br>
            <a:r>
              <a:rPr lang="en-IN" dirty="0"/>
              <a:t>find . -name "Android.mk"</a:t>
            </a:r>
          </a:p>
          <a:p>
            <a:pPr rtl="0"/>
            <a:endParaRPr lang="en-IN" dirty="0"/>
          </a:p>
          <a:p>
            <a:pPr rtl="0"/>
            <a:endParaRPr lang="en-IN" dirty="0"/>
          </a:p>
          <a:p>
            <a:r>
              <a:rPr lang="en-IN" dirty="0"/>
              <a:t>📌 </a:t>
            </a:r>
            <a:r>
              <a:rPr lang="en-US" b="1" dirty="0" err="1"/>
              <a:t>Android.bp</a:t>
            </a:r>
            <a:r>
              <a:rPr lang="en-US" b="1" dirty="0"/>
              <a:t> (blueprint)</a:t>
            </a:r>
            <a:r>
              <a:rPr lang="en-IN" b="1" dirty="0"/>
              <a:t>Purpose:</a:t>
            </a:r>
            <a:br>
              <a:rPr lang="en-IN" dirty="0"/>
            </a:br>
            <a:r>
              <a:rPr lang="en-IN" dirty="0" err="1"/>
              <a:t>Android.bp</a:t>
            </a:r>
            <a:r>
              <a:rPr lang="en-IN" dirty="0"/>
              <a:t> is the </a:t>
            </a:r>
            <a:r>
              <a:rPr lang="en-IN" b="1" dirty="0"/>
              <a:t>newer build system</a:t>
            </a:r>
            <a:r>
              <a:rPr lang="en-IN" dirty="0"/>
              <a:t> based on </a:t>
            </a:r>
            <a:r>
              <a:rPr lang="en-IN" b="1" dirty="0"/>
              <a:t>Soong</a:t>
            </a:r>
            <a:r>
              <a:rPr lang="en-IN" dirty="0"/>
              <a:t>, which replaces Android.mk.</a:t>
            </a:r>
          </a:p>
          <a:p>
            <a:r>
              <a:rPr lang="en-IN" dirty="0"/>
              <a:t>📌 </a:t>
            </a:r>
            <a:r>
              <a:rPr lang="en-IN" b="1" dirty="0"/>
              <a:t>Key Differences from Android.mk:</a:t>
            </a:r>
            <a:r>
              <a:rPr lang="en-IN" dirty="0"/>
              <a:t> </a:t>
            </a:r>
            <a:br>
              <a:rPr lang="en-IN" dirty="0"/>
            </a:br>
            <a:r>
              <a:rPr lang="en-IN" dirty="0"/>
              <a:t>✅ Uses JSON-like syntax instead of </a:t>
            </a:r>
            <a:r>
              <a:rPr lang="en-IN" dirty="0" err="1"/>
              <a:t>Makefile</a:t>
            </a:r>
            <a:r>
              <a:rPr lang="en-IN" dirty="0"/>
              <a:t> syntax.</a:t>
            </a:r>
            <a:br>
              <a:rPr lang="en-IN" dirty="0"/>
            </a:br>
            <a:r>
              <a:rPr lang="en-IN" dirty="0"/>
              <a:t>✅ </a:t>
            </a:r>
            <a:r>
              <a:rPr lang="en-IN" b="1" dirty="0"/>
              <a:t>Faster &amp; more efficient</a:t>
            </a:r>
            <a:r>
              <a:rPr lang="en-IN" dirty="0"/>
              <a:t> (parallelized builds).</a:t>
            </a:r>
            <a:br>
              <a:rPr lang="en-IN" dirty="0"/>
            </a:br>
            <a:r>
              <a:rPr lang="en-IN" dirty="0"/>
              <a:t>✅ </a:t>
            </a:r>
            <a:r>
              <a:rPr lang="en-IN" b="1" dirty="0"/>
              <a:t>More modular and scalable</a:t>
            </a:r>
            <a:r>
              <a:rPr lang="en-IN" dirty="0"/>
              <a:t> for large codebases.</a:t>
            </a:r>
          </a:p>
          <a:p>
            <a:pPr rtl="0"/>
            <a:endParaRPr lang="en-IN" dirty="0"/>
          </a:p>
          <a:p>
            <a:pPr rtl="0"/>
            <a:r>
              <a:rPr lang="en-IN" dirty="0"/>
              <a:t>find . -name "</a:t>
            </a:r>
            <a:r>
              <a:rPr lang="en-IN" dirty="0" err="1"/>
              <a:t>Android.bp</a:t>
            </a:r>
            <a:r>
              <a:rPr lang="en-IN" dirty="0"/>
              <a:t>“</a:t>
            </a:r>
          </a:p>
          <a:p>
            <a:pPr rtl="0"/>
            <a:endParaRPr lang="en-IN" dirty="0"/>
          </a:p>
          <a:p>
            <a:pPr rtl="0"/>
            <a:r>
              <a:rPr lang="en-IN" dirty="0"/>
              <a:t>*.bp -&gt; Soong build system logic -&gt; *.ninja build files  -&gt; Input to Ninja Build system -&gt; *.so, *.</a:t>
            </a:r>
            <a:r>
              <a:rPr lang="en-IN" dirty="0" err="1"/>
              <a:t>apk</a:t>
            </a:r>
            <a:r>
              <a:rPr lang="en-IN" dirty="0"/>
              <a:t>, *.jar</a:t>
            </a:r>
          </a:p>
          <a:p>
            <a:pPr rtl="0"/>
            <a:endParaRPr lang="en-I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dirty="0"/>
              <a:t>*.</a:t>
            </a:r>
            <a:r>
              <a:rPr lang="en-IN" dirty="0" err="1"/>
              <a:t>mk</a:t>
            </a:r>
            <a:r>
              <a:rPr lang="en-IN" dirty="0"/>
              <a:t> -&gt; </a:t>
            </a:r>
            <a:r>
              <a:rPr lang="en-IN" dirty="0" err="1"/>
              <a:t>kati</a:t>
            </a:r>
            <a:r>
              <a:rPr lang="en-IN" dirty="0"/>
              <a:t> build system logic -&gt; *.ninja build files  -&gt; Input to Ninja Build system -&gt; *.so, *.</a:t>
            </a:r>
            <a:r>
              <a:rPr lang="en-IN" dirty="0" err="1"/>
              <a:t>apk</a:t>
            </a:r>
            <a:r>
              <a:rPr lang="en-IN" dirty="0"/>
              <a:t>, *.jar</a:t>
            </a:r>
            <a:br>
              <a:rPr lang="en-IN" dirty="0"/>
            </a:br>
            <a:endParaRPr lang="en-I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dirty="0"/>
              <a:t>Show them -&gt; </a:t>
            </a:r>
            <a:r>
              <a:rPr lang="en-IN" dirty="0" err="1"/>
              <a:t>mydroid</a:t>
            </a:r>
            <a:r>
              <a:rPr lang="en-IN" dirty="0"/>
              <a:t> -&gt; core build folder -&gt; make folder =&gt; this is for supporting </a:t>
            </a:r>
            <a:r>
              <a:rPr lang="en-IN" dirty="0" err="1"/>
              <a:t>makefile</a:t>
            </a:r>
            <a:r>
              <a:rPr lang="en-IN" dirty="0"/>
              <a:t> based </a:t>
            </a:r>
            <a:r>
              <a:rPr lang="en-IN" dirty="0" err="1"/>
              <a:t>kati</a:t>
            </a:r>
            <a:r>
              <a:rPr lang="en-IN" dirty="0"/>
              <a:t> build system </a:t>
            </a:r>
            <a:br>
              <a:rPr lang="en-IN" dirty="0"/>
            </a:br>
            <a:r>
              <a:rPr lang="en-IN" dirty="0"/>
              <a:t>                         NOTE -&gt; </a:t>
            </a:r>
            <a:r>
              <a:rPr lang="en-IN" dirty="0" err="1"/>
              <a:t>kati</a:t>
            </a:r>
            <a:r>
              <a:rPr lang="en-IN" dirty="0"/>
              <a:t> build system is originally cloned from </a:t>
            </a:r>
            <a:r>
              <a:rPr lang="en-IN" dirty="0" err="1"/>
              <a:t>makefile</a:t>
            </a:r>
            <a:r>
              <a:rPr lang="en-IN" dirty="0"/>
              <a:t> based build system.</a:t>
            </a:r>
            <a:br>
              <a:rPr lang="en-IN" dirty="0"/>
            </a:br>
            <a:endParaRPr lang="en-I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dirty="0"/>
              <a:t>                         </a:t>
            </a:r>
            <a:r>
              <a:rPr lang="en-IN" dirty="0" err="1"/>
              <a:t>mydroid</a:t>
            </a:r>
            <a:r>
              <a:rPr lang="en-IN" dirty="0"/>
              <a:t> -&gt; core build folder -&gt; </a:t>
            </a:r>
            <a:r>
              <a:rPr lang="en-IN" dirty="0" err="1"/>
              <a:t>soong</a:t>
            </a:r>
            <a:r>
              <a:rPr lang="en-IN" dirty="0"/>
              <a:t> folder =&gt; this is for supporting new .bp file based </a:t>
            </a:r>
            <a:r>
              <a:rPr lang="en-IN" dirty="0" err="1"/>
              <a:t>soong</a:t>
            </a:r>
            <a:r>
              <a:rPr lang="en-IN" dirty="0"/>
              <a:t> build system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dirty="0"/>
              <a:t>                        NOTE -&gt; go to out folder -&gt; show hidden files and folder =&gt; open build-car-tcc8050…..ninja file….. </a:t>
            </a:r>
            <a:br>
              <a:rPr lang="en-IN" dirty="0"/>
            </a:br>
            <a:r>
              <a:rPr lang="en-IN" dirty="0"/>
              <a:t>                                       Explain this is the ninja file which is input to the ninja build system and it generate .so and .</a:t>
            </a:r>
            <a:r>
              <a:rPr lang="en-IN" dirty="0" err="1"/>
              <a:t>apk</a:t>
            </a:r>
            <a:r>
              <a:rPr lang="en-IN" dirty="0"/>
              <a:t> and other files…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N" dirty="0"/>
          </a:p>
          <a:p>
            <a:pPr>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a:extLst>
              <a:ext uri="{FF2B5EF4-FFF2-40B4-BE49-F238E27FC236}">
                <a16:creationId xmlns:a16="http://schemas.microsoft.com/office/drawing/2014/main" id="{81F1328B-B382-3338-C5E4-70D1E0AA56F6}"/>
              </a:ext>
            </a:extLst>
          </p:cNvPr>
          <p:cNvSpPr>
            <a:spLocks noGrp="1"/>
          </p:cNvSpPr>
          <p:nvPr>
            <p:ph type="sldNum" sz="quarter" idx="5"/>
          </p:nvPr>
        </p:nvSpPr>
        <p:spPr/>
        <p:txBody>
          <a:bodyPr/>
          <a:lstStyle/>
          <a:p>
            <a:fld id="{2C2133DB-3396-4927-8F7A-D87674153067}" type="slidenum">
              <a:rPr lang="en-IN" smtClean="0"/>
              <a:t>29</a:t>
            </a:fld>
            <a:endParaRPr lang="en-IN"/>
          </a:p>
        </p:txBody>
      </p:sp>
    </p:spTree>
    <p:extLst>
      <p:ext uri="{BB962C8B-B14F-4D97-AF65-F5344CB8AC3E}">
        <p14:creationId xmlns:p14="http://schemas.microsoft.com/office/powerpoint/2010/main" val="1451694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Go to Link -&gt; https://source.android.com/docs/core/architecture</a:t>
            </a:r>
          </a:p>
          <a:p>
            <a:r>
              <a:rPr lang="en-IN" dirty="0"/>
              <a:t>Application layer -&gt; this is for Android app </a:t>
            </a:r>
            <a:br>
              <a:rPr lang="en-IN" dirty="0"/>
            </a:br>
            <a:r>
              <a:rPr lang="en-IN" dirty="0"/>
              <a:t>Android Framework -&gt; this is also called JAVA layer, it provides all the API’s to build the App </a:t>
            </a:r>
            <a:br>
              <a:rPr lang="en-IN" dirty="0"/>
            </a:br>
            <a:r>
              <a:rPr lang="en-IN" dirty="0"/>
              <a:t>            Activity manger -&gt; manages all the lifecycle of each application</a:t>
            </a:r>
          </a:p>
          <a:p>
            <a:pPr lvl="1"/>
            <a:r>
              <a:rPr lang="en-IN" dirty="0"/>
              <a:t>Location  manager – this provide the geographic location and positioning functions. </a:t>
            </a:r>
            <a:br>
              <a:rPr lang="en-IN" dirty="0"/>
            </a:br>
            <a:r>
              <a:rPr lang="en-IN" dirty="0"/>
              <a:t>Package manager -&gt; manage all application installed in the android system</a:t>
            </a:r>
          </a:p>
          <a:p>
            <a:pPr lvl="1"/>
            <a:r>
              <a:rPr lang="en-IN" dirty="0"/>
              <a:t>Notification manager -&gt; allow application to display all the notification in the status bar</a:t>
            </a:r>
          </a:p>
          <a:p>
            <a:pPr lvl="1"/>
            <a:r>
              <a:rPr lang="en-IN" dirty="0"/>
              <a:t>Resource managers -&gt; manages all the resources such as layout, </a:t>
            </a:r>
            <a:r>
              <a:rPr lang="en-IN" dirty="0" err="1"/>
              <a:t>color</a:t>
            </a:r>
            <a:r>
              <a:rPr lang="en-IN" dirty="0"/>
              <a:t> etc….  </a:t>
            </a:r>
          </a:p>
          <a:p>
            <a:pPr lvl="1"/>
            <a:r>
              <a:rPr lang="en-IN" dirty="0"/>
              <a:t>Windows manager -&gt; manages the all the open windows </a:t>
            </a:r>
          </a:p>
          <a:p>
            <a:pPr lvl="1"/>
            <a:r>
              <a:rPr lang="en-IN" dirty="0"/>
              <a:t>View system -&gt; it builds the essential view components of the application</a:t>
            </a:r>
          </a:p>
          <a:p>
            <a:pPr lvl="1"/>
            <a:r>
              <a:rPr lang="en-IN" dirty="0" err="1"/>
              <a:t>Contet</a:t>
            </a:r>
            <a:r>
              <a:rPr lang="en-IN" dirty="0"/>
              <a:t> providers -&gt; allow data to share between different applications</a:t>
            </a:r>
          </a:p>
          <a:p>
            <a:pPr lvl="0"/>
            <a:r>
              <a:rPr lang="en-IN" dirty="0"/>
              <a:t>Android Runtime Framework -&gt;Android runtime is DVM (Dalvik virtual machine) for Allowing multiple instances of virtual machine to run in limited memory</a:t>
            </a:r>
          </a:p>
          <a:p>
            <a:pPr lvl="0"/>
            <a:r>
              <a:rPr lang="en-IN" dirty="0"/>
              <a:t>                                                    After Android 5.0 DVK is replaced by ART </a:t>
            </a:r>
          </a:p>
          <a:p>
            <a:pPr lvl="0"/>
            <a:r>
              <a:rPr lang="en-IN" dirty="0"/>
              <a:t>                                                    Core library -&gt; provides most of java language core library </a:t>
            </a:r>
            <a:r>
              <a:rPr lang="en-IN" dirty="0" err="1"/>
              <a:t>fucntions</a:t>
            </a:r>
            <a:r>
              <a:rPr lang="en-IN" dirty="0"/>
              <a:t> so that developers can use the java language.</a:t>
            </a:r>
          </a:p>
        </p:txBody>
      </p:sp>
      <p:sp>
        <p:nvSpPr>
          <p:cNvPr id="4" name="Slide Number Placeholder 3"/>
          <p:cNvSpPr>
            <a:spLocks noGrp="1"/>
          </p:cNvSpPr>
          <p:nvPr>
            <p:ph type="sldNum" sz="quarter" idx="5"/>
          </p:nvPr>
        </p:nvSpPr>
        <p:spPr/>
        <p:txBody>
          <a:bodyPr/>
          <a:lstStyle/>
          <a:p>
            <a:fld id="{2C2133DB-3396-4927-8F7A-D87674153067}" type="slidenum">
              <a:rPr lang="en-IN" smtClean="0"/>
              <a:t>30</a:t>
            </a:fld>
            <a:endParaRPr lang="en-IN"/>
          </a:p>
        </p:txBody>
      </p:sp>
    </p:spTree>
    <p:extLst>
      <p:ext uri="{BB962C8B-B14F-4D97-AF65-F5344CB8AC3E}">
        <p14:creationId xmlns:p14="http://schemas.microsoft.com/office/powerpoint/2010/main" val="607546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360CB-1996-8E73-C671-DE6FDF05CD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9FFA24-4BD0-41B3-24CE-D58598E999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53A38-3FFF-1097-FB1A-914C1C40BC59}"/>
              </a:ext>
            </a:extLst>
          </p:cNvPr>
          <p:cNvSpPr>
            <a:spLocks noGrp="1"/>
          </p:cNvSpPr>
          <p:nvPr>
            <p:ph type="body" idx="1"/>
          </p:nvPr>
        </p:nvSpPr>
        <p:spPr/>
        <p:txBody>
          <a:bodyPr/>
          <a:lstStyle/>
          <a:p>
            <a:r>
              <a:rPr lang="en-IN" dirty="0"/>
              <a:t>go to -&gt; https://cs.android.com/android/platform/superproject/main  explain about all the files and folder of android</a:t>
            </a:r>
            <a:br>
              <a:rPr lang="en-IN" dirty="0"/>
            </a:br>
            <a:r>
              <a:rPr lang="en-IN" dirty="0"/>
              <a:t>explain about repo, explain about git, explain about </a:t>
            </a:r>
            <a:r>
              <a:rPr lang="en-IN" dirty="0" err="1"/>
              <a:t>gerrit</a:t>
            </a:r>
            <a:r>
              <a:rPr lang="en-IN" dirty="0"/>
              <a:t> and explain about manifest files. </a:t>
            </a:r>
          </a:p>
          <a:p>
            <a:r>
              <a:rPr lang="en-IN" dirty="0"/>
              <a:t>Show .repo folder and explain manifest files…. </a:t>
            </a:r>
          </a:p>
          <a:p>
            <a:endParaRPr lang="en-IN" dirty="0"/>
          </a:p>
        </p:txBody>
      </p:sp>
      <p:sp>
        <p:nvSpPr>
          <p:cNvPr id="4" name="Slide Number Placeholder 3">
            <a:extLst>
              <a:ext uri="{FF2B5EF4-FFF2-40B4-BE49-F238E27FC236}">
                <a16:creationId xmlns:a16="http://schemas.microsoft.com/office/drawing/2014/main" id="{F63EFB10-87D3-C8AB-B024-DD74460CE1C5}"/>
              </a:ext>
            </a:extLst>
          </p:cNvPr>
          <p:cNvSpPr>
            <a:spLocks noGrp="1"/>
          </p:cNvSpPr>
          <p:nvPr>
            <p:ph type="sldNum" sz="quarter" idx="5"/>
          </p:nvPr>
        </p:nvSpPr>
        <p:spPr/>
        <p:txBody>
          <a:bodyPr/>
          <a:lstStyle/>
          <a:p>
            <a:fld id="{2C2133DB-3396-4927-8F7A-D87674153067}" type="slidenum">
              <a:rPr lang="en-IN" smtClean="0"/>
              <a:t>31</a:t>
            </a:fld>
            <a:endParaRPr lang="en-IN"/>
          </a:p>
        </p:txBody>
      </p:sp>
    </p:spTree>
    <p:extLst>
      <p:ext uri="{BB962C8B-B14F-4D97-AF65-F5344CB8AC3E}">
        <p14:creationId xmlns:p14="http://schemas.microsoft.com/office/powerpoint/2010/main" val="3520515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A1150-27F6-EAE0-B952-8771074F70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4BE091-3B0E-4C56-12CB-6F405282D7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D9878-05E7-35B2-C9BB-284C6D2006F9}"/>
              </a:ext>
            </a:extLst>
          </p:cNvPr>
          <p:cNvSpPr>
            <a:spLocks noGrp="1"/>
          </p:cNvSpPr>
          <p:nvPr>
            <p:ph type="body" idx="1"/>
          </p:nvPr>
        </p:nvSpPr>
        <p:spPr/>
        <p:txBody>
          <a:bodyPr/>
          <a:lstStyle/>
          <a:p>
            <a:r>
              <a:rPr lang="en-IN" dirty="0"/>
              <a:t>Go to Link -&gt; https://source.android.com/docs/core/architecture</a:t>
            </a:r>
          </a:p>
          <a:p>
            <a:r>
              <a:rPr lang="en-IN" dirty="0"/>
              <a:t>Application layer -&gt; this is for Android app </a:t>
            </a:r>
            <a:br>
              <a:rPr lang="en-IN" dirty="0"/>
            </a:br>
            <a:r>
              <a:rPr lang="en-IN" dirty="0"/>
              <a:t>Android Framework -&gt; this is also called JAVA layer, it provides all the API’s to build the App </a:t>
            </a:r>
            <a:br>
              <a:rPr lang="en-IN" dirty="0"/>
            </a:br>
            <a:r>
              <a:rPr lang="en-IN" dirty="0"/>
              <a:t>            Activity manger -&gt; manages all the lifecycle of each application</a:t>
            </a:r>
          </a:p>
          <a:p>
            <a:pPr lvl="1"/>
            <a:r>
              <a:rPr lang="en-IN" dirty="0"/>
              <a:t>Location  manager – this provide the geographic location and positioning functions. </a:t>
            </a:r>
            <a:br>
              <a:rPr lang="en-IN" dirty="0"/>
            </a:br>
            <a:r>
              <a:rPr lang="en-IN" dirty="0"/>
              <a:t>Package manager -&gt; manage all application installed in the android system</a:t>
            </a:r>
          </a:p>
          <a:p>
            <a:pPr lvl="1"/>
            <a:r>
              <a:rPr lang="en-IN" dirty="0"/>
              <a:t>Notification manager -&gt; allow application to display all the notification in the status bar</a:t>
            </a:r>
          </a:p>
          <a:p>
            <a:pPr lvl="1"/>
            <a:r>
              <a:rPr lang="en-IN" dirty="0"/>
              <a:t>Resource managers -&gt; manages all the resources such as layout, </a:t>
            </a:r>
            <a:r>
              <a:rPr lang="en-IN" dirty="0" err="1"/>
              <a:t>color</a:t>
            </a:r>
            <a:r>
              <a:rPr lang="en-IN" dirty="0"/>
              <a:t> etc….  </a:t>
            </a:r>
          </a:p>
          <a:p>
            <a:pPr lvl="1"/>
            <a:r>
              <a:rPr lang="en-IN" dirty="0"/>
              <a:t>Windows manager -&gt; manages the all the open windows </a:t>
            </a:r>
          </a:p>
          <a:p>
            <a:pPr lvl="1"/>
            <a:r>
              <a:rPr lang="en-IN" dirty="0"/>
              <a:t>View system -&gt; it builds the essential view components of the application</a:t>
            </a:r>
          </a:p>
          <a:p>
            <a:pPr lvl="1"/>
            <a:r>
              <a:rPr lang="en-IN" dirty="0" err="1"/>
              <a:t>Contet</a:t>
            </a:r>
            <a:r>
              <a:rPr lang="en-IN" dirty="0"/>
              <a:t> providers -&gt; allow data to share between different applications</a:t>
            </a:r>
          </a:p>
          <a:p>
            <a:pPr lvl="0"/>
            <a:r>
              <a:rPr lang="en-IN" dirty="0"/>
              <a:t>Android Runtime Framework -&gt;Android runtime is DVM (Dalvik virtual machine) for Allowing multiple instances of virtual machine to run in limited memory</a:t>
            </a:r>
          </a:p>
          <a:p>
            <a:pPr lvl="0"/>
            <a:r>
              <a:rPr lang="en-IN" dirty="0"/>
              <a:t>                                                    After Android 5.0 DVK is replaced by ART </a:t>
            </a:r>
          </a:p>
          <a:p>
            <a:pPr lvl="0"/>
            <a:r>
              <a:rPr lang="en-IN" dirty="0"/>
              <a:t>                                                    Core library -&gt; provides most of java language core library </a:t>
            </a:r>
            <a:r>
              <a:rPr lang="en-IN" dirty="0" err="1"/>
              <a:t>fucntions</a:t>
            </a:r>
            <a:r>
              <a:rPr lang="en-IN" dirty="0"/>
              <a:t> so that developers can use the java language.</a:t>
            </a:r>
          </a:p>
        </p:txBody>
      </p:sp>
      <p:sp>
        <p:nvSpPr>
          <p:cNvPr id="4" name="Slide Number Placeholder 3">
            <a:extLst>
              <a:ext uri="{FF2B5EF4-FFF2-40B4-BE49-F238E27FC236}">
                <a16:creationId xmlns:a16="http://schemas.microsoft.com/office/drawing/2014/main" id="{5B710206-7B21-F7BF-4D35-1AEF8CBDCFDB}"/>
              </a:ext>
            </a:extLst>
          </p:cNvPr>
          <p:cNvSpPr>
            <a:spLocks noGrp="1"/>
          </p:cNvSpPr>
          <p:nvPr>
            <p:ph type="sldNum" sz="quarter" idx="5"/>
          </p:nvPr>
        </p:nvSpPr>
        <p:spPr/>
        <p:txBody>
          <a:bodyPr/>
          <a:lstStyle/>
          <a:p>
            <a:fld id="{2C2133DB-3396-4927-8F7A-D87674153067}" type="slidenum">
              <a:rPr lang="en-IN" smtClean="0"/>
              <a:t>32</a:t>
            </a:fld>
            <a:endParaRPr lang="en-IN"/>
          </a:p>
        </p:txBody>
      </p:sp>
    </p:spTree>
    <p:extLst>
      <p:ext uri="{BB962C8B-B14F-4D97-AF65-F5344CB8AC3E}">
        <p14:creationId xmlns:p14="http://schemas.microsoft.com/office/powerpoint/2010/main" val="3660411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IN" b="1" dirty="0"/>
              <a:t>Intuitive Touch Interface:</a:t>
            </a:r>
            <a:endParaRPr lang="en-IN" dirty="0"/>
          </a:p>
          <a:p>
            <a:pPr marL="742950" lvl="1" indent="-285750">
              <a:buFont typeface="Arial" panose="020B0604020202020204" pitchFamily="34" charset="0"/>
              <a:buChar char="•"/>
            </a:pPr>
            <a:r>
              <a:rPr lang="en-IN" dirty="0"/>
              <a:t>Supports swipe, pinch-zoom, and multi-touch gestures.</a:t>
            </a:r>
          </a:p>
          <a:p>
            <a:pPr marL="285750" indent="-285750">
              <a:buFont typeface="Arial" panose="020B0604020202020204" pitchFamily="34" charset="0"/>
              <a:buChar char="•"/>
            </a:pPr>
            <a:r>
              <a:rPr lang="en-IN" b="1" dirty="0"/>
              <a:t>Vast App &amp; Developer Ecosystem:</a:t>
            </a:r>
            <a:endParaRPr lang="en-IN" dirty="0"/>
          </a:p>
          <a:p>
            <a:pPr marL="742950" lvl="1" indent="-285750">
              <a:buFont typeface="Arial" panose="020B0604020202020204" pitchFamily="34" charset="0"/>
              <a:buChar char="•"/>
            </a:pPr>
            <a:r>
              <a:rPr lang="en-IN" dirty="0"/>
              <a:t>Access to millions of apps (navigation, media, communication, etc.).</a:t>
            </a:r>
          </a:p>
          <a:p>
            <a:pPr marL="742950" lvl="1" indent="-285750">
              <a:buFont typeface="Arial" panose="020B0604020202020204" pitchFamily="34" charset="0"/>
              <a:buChar char="•"/>
            </a:pPr>
            <a:r>
              <a:rPr lang="en-IN" dirty="0"/>
              <a:t>Strong developer community ensuring constant updates and innovation.</a:t>
            </a:r>
          </a:p>
          <a:p>
            <a:pPr marL="285750" indent="-285750">
              <a:buFont typeface="Arial" panose="020B0604020202020204" pitchFamily="34" charset="0"/>
              <a:buChar char="•"/>
            </a:pPr>
            <a:r>
              <a:rPr lang="en-IN" b="1" dirty="0"/>
              <a:t>Always Connected:</a:t>
            </a:r>
            <a:endParaRPr lang="en-IN" dirty="0"/>
          </a:p>
          <a:p>
            <a:pPr marL="742950" lvl="1" indent="-285750">
              <a:buFont typeface="Arial" panose="020B0604020202020204" pitchFamily="34" charset="0"/>
              <a:buChar char="•"/>
            </a:pPr>
            <a:r>
              <a:rPr lang="en-IN" dirty="0"/>
              <a:t>Seamless integration with smartphones, cloud services, and IoT devices.</a:t>
            </a:r>
          </a:p>
          <a:p>
            <a:pPr marL="742950" lvl="1" indent="-285750">
              <a:buFont typeface="Arial" panose="020B0604020202020204" pitchFamily="34" charset="0"/>
              <a:buChar char="•"/>
            </a:pPr>
            <a:r>
              <a:rPr lang="en-IN" dirty="0"/>
              <a:t>Real-time updates for navigation, weather, traffic, and more.</a:t>
            </a:r>
          </a:p>
          <a:p>
            <a:endParaRPr lang="en-IN" dirty="0"/>
          </a:p>
        </p:txBody>
      </p:sp>
      <p:sp>
        <p:nvSpPr>
          <p:cNvPr id="4" name="Slide Number Placeholder 3"/>
          <p:cNvSpPr>
            <a:spLocks noGrp="1"/>
          </p:cNvSpPr>
          <p:nvPr>
            <p:ph type="sldNum" sz="quarter" idx="5"/>
          </p:nvPr>
        </p:nvSpPr>
        <p:spPr/>
        <p:txBody>
          <a:bodyPr/>
          <a:lstStyle/>
          <a:p>
            <a:fld id="{2C2133DB-3396-4927-8F7A-D87674153067}" type="slidenum">
              <a:rPr lang="en-IN" smtClean="0"/>
              <a:t>51</a:t>
            </a:fld>
            <a:endParaRPr lang="en-IN"/>
          </a:p>
        </p:txBody>
      </p:sp>
    </p:spTree>
    <p:extLst>
      <p:ext uri="{BB962C8B-B14F-4D97-AF65-F5344CB8AC3E}">
        <p14:creationId xmlns:p14="http://schemas.microsoft.com/office/powerpoint/2010/main" val="788267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Explain about IC and some of its features and use cases etc.. </a:t>
            </a:r>
          </a:p>
          <a:p>
            <a:endParaRPr lang="en-IN" dirty="0"/>
          </a:p>
        </p:txBody>
      </p:sp>
      <p:sp>
        <p:nvSpPr>
          <p:cNvPr id="4" name="Slide Number Placeholder 3"/>
          <p:cNvSpPr>
            <a:spLocks noGrp="1"/>
          </p:cNvSpPr>
          <p:nvPr>
            <p:ph type="sldNum" sz="quarter" idx="5"/>
          </p:nvPr>
        </p:nvSpPr>
        <p:spPr/>
        <p:txBody>
          <a:bodyPr/>
          <a:lstStyle/>
          <a:p>
            <a:fld id="{2C2133DB-3396-4927-8F7A-D87674153067}" type="slidenum">
              <a:rPr lang="en-IN" smtClean="0"/>
              <a:t>7</a:t>
            </a:fld>
            <a:endParaRPr lang="en-IN"/>
          </a:p>
        </p:txBody>
      </p:sp>
    </p:spTree>
    <p:extLst>
      <p:ext uri="{BB962C8B-B14F-4D97-AF65-F5344CB8AC3E}">
        <p14:creationId xmlns:p14="http://schemas.microsoft.com/office/powerpoint/2010/main" val="4169807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7F96C-0191-B79E-CE81-2635CD164E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4E9A73-C0C9-C5A3-91AE-B83BE6F41C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F0382B-1130-6559-1506-9EBABC5C23CA}"/>
              </a:ext>
            </a:extLst>
          </p:cNvPr>
          <p:cNvSpPr>
            <a:spLocks noGrp="1"/>
          </p:cNvSpPr>
          <p:nvPr>
            <p:ph type="body" idx="1"/>
          </p:nvPr>
        </p:nvSpPr>
        <p:spPr/>
        <p:txBody>
          <a:bodyPr/>
          <a:lstStyle/>
          <a:p>
            <a:pPr>
              <a:buFont typeface="Arial" panose="020B0604020202020204" pitchFamily="34" charset="0"/>
              <a:buChar char="•"/>
            </a:pPr>
            <a:r>
              <a:rPr lang="en-IN" b="1" dirty="0"/>
              <a:t>Real-Time Updated Data:</a:t>
            </a:r>
            <a:endParaRPr lang="en-IN" dirty="0"/>
          </a:p>
          <a:p>
            <a:pPr marL="742950" lvl="1" indent="-285750">
              <a:buFont typeface="Arial" panose="020B0604020202020204" pitchFamily="34" charset="0"/>
              <a:buChar char="•"/>
            </a:pPr>
            <a:r>
              <a:rPr lang="en-IN" dirty="0"/>
              <a:t>Advanced navigation with live traffic, weather, and POI updates.</a:t>
            </a:r>
          </a:p>
          <a:p>
            <a:pPr>
              <a:buFont typeface="Arial" panose="020B0604020202020204" pitchFamily="34" charset="0"/>
              <a:buChar char="•"/>
            </a:pPr>
            <a:r>
              <a:rPr lang="en-IN" b="1" dirty="0"/>
              <a:t>Voice Assistants:</a:t>
            </a:r>
            <a:endParaRPr lang="en-IN" dirty="0"/>
          </a:p>
          <a:p>
            <a:pPr marL="742950" lvl="1" indent="-285750">
              <a:buFont typeface="Arial" panose="020B0604020202020204" pitchFamily="34" charset="0"/>
              <a:buChar char="•"/>
            </a:pPr>
            <a:r>
              <a:rPr lang="en-IN" dirty="0"/>
              <a:t>Hands-free control through Google Assistant or custom voice solutions.</a:t>
            </a:r>
          </a:p>
          <a:p>
            <a:pPr marL="742950" lvl="1" indent="-285750">
              <a:buFont typeface="Arial" panose="020B0604020202020204" pitchFamily="34" charset="0"/>
              <a:buChar char="•"/>
            </a:pPr>
            <a:r>
              <a:rPr lang="en-IN" dirty="0"/>
              <a:t>Enhanced safety and convenience.</a:t>
            </a:r>
          </a:p>
          <a:p>
            <a:pPr>
              <a:buFont typeface="Arial" panose="020B0604020202020204" pitchFamily="34" charset="0"/>
              <a:buChar char="•"/>
            </a:pPr>
            <a:r>
              <a:rPr lang="en-IN" b="1" dirty="0"/>
              <a:t>Customizable Interfaces:</a:t>
            </a:r>
            <a:endParaRPr lang="en-IN" dirty="0"/>
          </a:p>
          <a:p>
            <a:pPr marL="742950" lvl="1" indent="-285750">
              <a:buFont typeface="Arial" panose="020B0604020202020204" pitchFamily="34" charset="0"/>
              <a:buChar char="•"/>
            </a:pPr>
            <a:r>
              <a:rPr lang="en-IN" dirty="0"/>
              <a:t>OEMs can tailor UI/UX to brand identity.</a:t>
            </a:r>
          </a:p>
          <a:p>
            <a:pPr marL="742950" lvl="1" indent="-285750">
              <a:buFont typeface="Arial" panose="020B0604020202020204" pitchFamily="34" charset="0"/>
              <a:buChar char="•"/>
            </a:pPr>
            <a:r>
              <a:rPr lang="en-IN" dirty="0"/>
              <a:t>Support for multi-display setups (cluster, IVI, HUD).</a:t>
            </a:r>
          </a:p>
          <a:p>
            <a:endParaRPr lang="en-IN" dirty="0"/>
          </a:p>
        </p:txBody>
      </p:sp>
      <p:sp>
        <p:nvSpPr>
          <p:cNvPr id="4" name="Slide Number Placeholder 3">
            <a:extLst>
              <a:ext uri="{FF2B5EF4-FFF2-40B4-BE49-F238E27FC236}">
                <a16:creationId xmlns:a16="http://schemas.microsoft.com/office/drawing/2014/main" id="{124364CD-51CD-3C45-3FDA-5AE374536082}"/>
              </a:ext>
            </a:extLst>
          </p:cNvPr>
          <p:cNvSpPr>
            <a:spLocks noGrp="1"/>
          </p:cNvSpPr>
          <p:nvPr>
            <p:ph type="sldNum" sz="quarter" idx="5"/>
          </p:nvPr>
        </p:nvSpPr>
        <p:spPr/>
        <p:txBody>
          <a:bodyPr/>
          <a:lstStyle/>
          <a:p>
            <a:fld id="{2C2133DB-3396-4927-8F7A-D87674153067}" type="slidenum">
              <a:rPr lang="en-IN" smtClean="0"/>
              <a:t>52</a:t>
            </a:fld>
            <a:endParaRPr lang="en-IN"/>
          </a:p>
        </p:txBody>
      </p:sp>
    </p:spTree>
    <p:extLst>
      <p:ext uri="{BB962C8B-B14F-4D97-AF65-F5344CB8AC3E}">
        <p14:creationId xmlns:p14="http://schemas.microsoft.com/office/powerpoint/2010/main" val="2656908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Open-Source Flexibility:</a:t>
            </a:r>
            <a:endParaRPr lang="en-US" dirty="0"/>
          </a:p>
          <a:p>
            <a:pPr>
              <a:buFont typeface="Arial" panose="020B0604020202020204" pitchFamily="34" charset="0"/>
              <a:buChar char="•"/>
            </a:pPr>
            <a:r>
              <a:rPr lang="en-US" b="1" dirty="0"/>
              <a:t>Customizable Platform:</a:t>
            </a:r>
            <a:endParaRPr lang="en-US" dirty="0"/>
          </a:p>
          <a:p>
            <a:pPr marL="742950" lvl="1" indent="-285750">
              <a:buFont typeface="Arial" panose="020B0604020202020204" pitchFamily="34" charset="0"/>
              <a:buChar char="•"/>
            </a:pPr>
            <a:r>
              <a:rPr lang="en-US" dirty="0"/>
              <a:t>OEMs and Tier-1s can adapt Android to fit specific needs.</a:t>
            </a:r>
          </a:p>
          <a:p>
            <a:pPr>
              <a:buFont typeface="Arial" panose="020B0604020202020204" pitchFamily="34" charset="0"/>
              <a:buChar char="•"/>
            </a:pPr>
            <a:r>
              <a:rPr lang="en-US" b="1" dirty="0"/>
              <a:t>Rapid Innovation:</a:t>
            </a:r>
            <a:endParaRPr lang="en-US" dirty="0"/>
          </a:p>
          <a:p>
            <a:pPr marL="742950" lvl="1" indent="-285750">
              <a:buFont typeface="Arial" panose="020B0604020202020204" pitchFamily="34" charset="0"/>
              <a:buChar char="•"/>
            </a:pPr>
            <a:r>
              <a:rPr lang="en-US" dirty="0"/>
              <a:t>Regular updates and security patches from Google and the community.</a:t>
            </a:r>
          </a:p>
          <a:p>
            <a:pPr>
              <a:buFont typeface="Arial" panose="020B0604020202020204" pitchFamily="34" charset="0"/>
              <a:buChar char="•"/>
            </a:pPr>
            <a:r>
              <a:rPr lang="en-US" b="1" dirty="0"/>
              <a:t>Cost-Effective Development:</a:t>
            </a:r>
            <a:endParaRPr lang="en-US" dirty="0"/>
          </a:p>
          <a:p>
            <a:pPr marL="742950" lvl="1" indent="-285750">
              <a:buFont typeface="Arial" panose="020B0604020202020204" pitchFamily="34" charset="0"/>
              <a:buChar char="•"/>
            </a:pPr>
            <a:r>
              <a:rPr lang="en-US" dirty="0"/>
              <a:t>No licensing fees, reducing time-to-market and development costs.</a:t>
            </a:r>
            <a:br>
              <a:rPr lang="en-US" dirty="0"/>
            </a:br>
            <a:endParaRPr lang="en-US" dirty="0"/>
          </a:p>
          <a:p>
            <a:r>
              <a:rPr lang="en-US" b="1" dirty="0"/>
              <a:t>2. Strong Ecosystem &amp; Future-Proofing:</a:t>
            </a:r>
            <a:endParaRPr lang="en-US" dirty="0"/>
          </a:p>
          <a:p>
            <a:pPr>
              <a:buFont typeface="Arial" panose="020B0604020202020204" pitchFamily="34" charset="0"/>
              <a:buChar char="•"/>
            </a:pPr>
            <a:r>
              <a:rPr lang="en-US" b="1" dirty="0"/>
              <a:t>Google Automotive Services (GAS):</a:t>
            </a:r>
            <a:endParaRPr lang="en-US" dirty="0"/>
          </a:p>
          <a:p>
            <a:pPr marL="742950" lvl="1" indent="-285750">
              <a:buFont typeface="Arial" panose="020B0604020202020204" pitchFamily="34" charset="0"/>
              <a:buChar char="•"/>
            </a:pPr>
            <a:r>
              <a:rPr lang="en-US" dirty="0"/>
              <a:t>Access to Google Maps, Play Store, Assistant, etc.</a:t>
            </a:r>
          </a:p>
          <a:p>
            <a:pPr>
              <a:buFont typeface="Arial" panose="020B0604020202020204" pitchFamily="34" charset="0"/>
              <a:buChar char="•"/>
            </a:pPr>
            <a:r>
              <a:rPr lang="en-US" b="1" dirty="0"/>
              <a:t>AI &amp; ML Integration:</a:t>
            </a:r>
            <a:endParaRPr lang="en-US" dirty="0"/>
          </a:p>
          <a:p>
            <a:pPr marL="742950" lvl="1" indent="-285750">
              <a:buFont typeface="Arial" panose="020B0604020202020204" pitchFamily="34" charset="0"/>
              <a:buChar char="•"/>
            </a:pPr>
            <a:r>
              <a:rPr lang="en-US" dirty="0"/>
              <a:t>Supports advanced driver assistance systems (ADAS) and predictive features.</a:t>
            </a:r>
          </a:p>
          <a:p>
            <a:endParaRPr lang="en-IN" dirty="0"/>
          </a:p>
        </p:txBody>
      </p:sp>
      <p:sp>
        <p:nvSpPr>
          <p:cNvPr id="4" name="Slide Number Placeholder 3"/>
          <p:cNvSpPr>
            <a:spLocks noGrp="1"/>
          </p:cNvSpPr>
          <p:nvPr>
            <p:ph type="sldNum" sz="quarter" idx="5"/>
          </p:nvPr>
        </p:nvSpPr>
        <p:spPr/>
        <p:txBody>
          <a:bodyPr/>
          <a:lstStyle/>
          <a:p>
            <a:fld id="{2C2133DB-3396-4927-8F7A-D87674153067}" type="slidenum">
              <a:rPr lang="en-IN" smtClean="0"/>
              <a:t>53</a:t>
            </a:fld>
            <a:endParaRPr lang="en-IN"/>
          </a:p>
        </p:txBody>
      </p:sp>
    </p:spTree>
    <p:extLst>
      <p:ext uri="{BB962C8B-B14F-4D97-AF65-F5344CB8AC3E}">
        <p14:creationId xmlns:p14="http://schemas.microsoft.com/office/powerpoint/2010/main" val="2983055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560A6-2F31-3EF5-6930-B75AD16D98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1DCB20-B524-FCA8-A26D-8CA901E667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8C52B7-7052-32B3-BA94-6949AD8C3E6B}"/>
              </a:ext>
            </a:extLst>
          </p:cNvPr>
          <p:cNvSpPr>
            <a:spLocks noGrp="1"/>
          </p:cNvSpPr>
          <p:nvPr>
            <p:ph type="body" idx="1"/>
          </p:nvPr>
        </p:nvSpPr>
        <p:spPr/>
        <p:txBody>
          <a:bodyPr/>
          <a:lstStyle/>
          <a:p>
            <a:r>
              <a:rPr lang="en-IN" b="1" dirty="0"/>
              <a:t>1. Integration Complexity:</a:t>
            </a:r>
            <a:endParaRPr lang="en-IN" dirty="0"/>
          </a:p>
          <a:p>
            <a:pPr>
              <a:buFont typeface="Arial" panose="020B0604020202020204" pitchFamily="34" charset="0"/>
              <a:buChar char="•"/>
            </a:pPr>
            <a:r>
              <a:rPr lang="en-IN" b="1" dirty="0"/>
              <a:t>Existing Car Environment:</a:t>
            </a:r>
            <a:endParaRPr lang="en-IN" dirty="0"/>
          </a:p>
          <a:p>
            <a:pPr marL="742950" lvl="1" indent="-285750">
              <a:buFont typeface="Arial" panose="020B0604020202020204" pitchFamily="34" charset="0"/>
              <a:buChar char="•"/>
            </a:pPr>
            <a:r>
              <a:rPr lang="en-IN" dirty="0"/>
              <a:t>Adapting Android to work seamlessly with legacy vehicle systems (CAN, LIN, MOST, etc.).</a:t>
            </a:r>
          </a:p>
          <a:p>
            <a:pPr marL="742950" lvl="1" indent="-285750">
              <a:buFont typeface="Arial" panose="020B0604020202020204" pitchFamily="34" charset="0"/>
              <a:buChar char="•"/>
            </a:pPr>
            <a:r>
              <a:rPr lang="en-IN" dirty="0"/>
              <a:t>Managing diverse sensor and actuator inputs (e.g., speed, climate control).</a:t>
            </a:r>
          </a:p>
          <a:p>
            <a:r>
              <a:rPr lang="en-IN" b="1" dirty="0"/>
              <a:t>2. Security Concerns:</a:t>
            </a:r>
            <a:endParaRPr lang="en-IN" dirty="0"/>
          </a:p>
          <a:p>
            <a:pPr>
              <a:buFont typeface="Arial" panose="020B0604020202020204" pitchFamily="34" charset="0"/>
              <a:buChar char="•"/>
            </a:pPr>
            <a:r>
              <a:rPr lang="en-IN" b="1" dirty="0"/>
              <a:t>Cybersecurity Risks:</a:t>
            </a:r>
            <a:endParaRPr lang="en-IN" dirty="0"/>
          </a:p>
          <a:p>
            <a:pPr marL="742950" lvl="1" indent="-285750">
              <a:buFont typeface="Arial" panose="020B0604020202020204" pitchFamily="34" charset="0"/>
              <a:buChar char="•"/>
            </a:pPr>
            <a:r>
              <a:rPr lang="en-IN" dirty="0"/>
              <a:t>Android’s open nature increases exposure to potential vulnerabilities.</a:t>
            </a:r>
          </a:p>
          <a:p>
            <a:pPr marL="742950" lvl="1" indent="-285750">
              <a:buFont typeface="Arial" panose="020B0604020202020204" pitchFamily="34" charset="0"/>
              <a:buChar char="•"/>
            </a:pPr>
            <a:r>
              <a:rPr lang="en-IN" dirty="0"/>
              <a:t>Need for robust sandboxing, secure boot, and over-the-air (OTA) updates.</a:t>
            </a:r>
          </a:p>
          <a:p>
            <a:r>
              <a:rPr lang="en-IN" b="1" dirty="0"/>
              <a:t>3. Upgradability &amp; Maintenance:</a:t>
            </a:r>
            <a:endParaRPr lang="en-IN" dirty="0"/>
          </a:p>
          <a:p>
            <a:pPr>
              <a:buFont typeface="Arial" panose="020B0604020202020204" pitchFamily="34" charset="0"/>
              <a:buChar char="•"/>
            </a:pPr>
            <a:r>
              <a:rPr lang="en-IN" b="1" dirty="0"/>
              <a:t>Long Lifecycle Challenges:</a:t>
            </a:r>
            <a:endParaRPr lang="en-IN" dirty="0"/>
          </a:p>
          <a:p>
            <a:pPr marL="742950" lvl="1" indent="-285750">
              <a:buFont typeface="Arial" panose="020B0604020202020204" pitchFamily="34" charset="0"/>
              <a:buChar char="•"/>
            </a:pPr>
            <a:r>
              <a:rPr lang="en-IN" dirty="0"/>
              <a:t>Vehicles have longer lifespans than consumer devices (~10-15 years).</a:t>
            </a:r>
          </a:p>
          <a:p>
            <a:pPr marL="742950" lvl="1" indent="-285750">
              <a:buFont typeface="Arial" panose="020B0604020202020204" pitchFamily="34" charset="0"/>
              <a:buChar char="•"/>
            </a:pPr>
            <a:r>
              <a:rPr lang="en-IN" dirty="0"/>
              <a:t>Ensuring regular software updates and security patches throughout the vehicle's life.</a:t>
            </a:r>
          </a:p>
          <a:p>
            <a:endParaRPr lang="en-IN" dirty="0"/>
          </a:p>
          <a:p>
            <a:r>
              <a:rPr lang="en-US" b="1" dirty="0"/>
              <a:t>1. Power Consumption:</a:t>
            </a:r>
            <a:endParaRPr lang="en-US" dirty="0"/>
          </a:p>
          <a:p>
            <a:pPr>
              <a:buFont typeface="Arial" panose="020B0604020202020204" pitchFamily="34" charset="0"/>
              <a:buChar char="•"/>
            </a:pPr>
            <a:r>
              <a:rPr lang="en-US" b="1" dirty="0"/>
              <a:t>Efficient Resource Management:</a:t>
            </a:r>
            <a:endParaRPr lang="en-US" dirty="0"/>
          </a:p>
          <a:p>
            <a:pPr marL="742950" lvl="1" indent="-285750">
              <a:buFont typeface="Arial" panose="020B0604020202020204" pitchFamily="34" charset="0"/>
              <a:buChar char="•"/>
            </a:pPr>
            <a:r>
              <a:rPr lang="en-US" dirty="0"/>
              <a:t>Android, originally designed for mobile devices, must be optimized for low-power automotive scenarios (e.g., quick boot, low idle power).</a:t>
            </a:r>
          </a:p>
          <a:p>
            <a:r>
              <a:rPr lang="en-US" b="1" dirty="0"/>
              <a:t>2. Rear-View Camera &amp; Real-Time Requirements:</a:t>
            </a:r>
            <a:endParaRPr lang="en-US" dirty="0"/>
          </a:p>
          <a:p>
            <a:pPr>
              <a:buFont typeface="Arial" panose="020B0604020202020204" pitchFamily="34" charset="0"/>
              <a:buChar char="•"/>
            </a:pPr>
            <a:r>
              <a:rPr lang="en-US" b="1" dirty="0"/>
              <a:t>Latency &amp; Performance:</a:t>
            </a:r>
            <a:endParaRPr lang="en-US" dirty="0"/>
          </a:p>
          <a:p>
            <a:pPr marL="742950" lvl="1" indent="-285750">
              <a:buFont typeface="Arial" panose="020B0604020202020204" pitchFamily="34" charset="0"/>
              <a:buChar char="•"/>
            </a:pPr>
            <a:r>
              <a:rPr lang="en-US" dirty="0"/>
              <a:t>Real-time camera feed requires low-latency processing, which Android isn’t natively optimized for.</a:t>
            </a:r>
          </a:p>
          <a:p>
            <a:pPr marL="742950" lvl="1" indent="-285750">
              <a:buFont typeface="Arial" panose="020B0604020202020204" pitchFamily="34" charset="0"/>
              <a:buChar char="•"/>
            </a:pPr>
            <a:r>
              <a:rPr lang="en-US" dirty="0"/>
              <a:t>Critical safety features demand deterministic behavior.</a:t>
            </a:r>
          </a:p>
          <a:p>
            <a:r>
              <a:rPr lang="en-US" b="1" dirty="0"/>
              <a:t>3. Storage &amp; Hardware Reliability:</a:t>
            </a:r>
            <a:endParaRPr lang="en-US" dirty="0"/>
          </a:p>
          <a:p>
            <a:pPr>
              <a:buFont typeface="Arial" panose="020B0604020202020204" pitchFamily="34" charset="0"/>
              <a:buChar char="•"/>
            </a:pPr>
            <a:r>
              <a:rPr lang="en-US" b="1" dirty="0"/>
              <a:t>Storage Wear-Leveling:</a:t>
            </a:r>
            <a:endParaRPr lang="en-US" dirty="0"/>
          </a:p>
          <a:p>
            <a:pPr marL="742950" lvl="1" indent="-285750">
              <a:buFont typeface="Arial" panose="020B0604020202020204" pitchFamily="34" charset="0"/>
              <a:buChar char="•"/>
            </a:pPr>
            <a:r>
              <a:rPr lang="en-US" dirty="0"/>
              <a:t>High write cycles in automotive applications necessitate wear-leveling strategies for eMMC/SSD storage to prevent early failure.</a:t>
            </a:r>
            <a:br>
              <a:rPr lang="en-US" dirty="0"/>
            </a:br>
            <a:endParaRPr lang="en-US" dirty="0"/>
          </a:p>
          <a:p>
            <a:r>
              <a:rPr lang="en-US" b="1" dirty="0"/>
              <a:t>1. Ecosystem Control &amp; Vendor Lock-In:</a:t>
            </a:r>
            <a:endParaRPr lang="en-US" dirty="0"/>
          </a:p>
          <a:p>
            <a:pPr>
              <a:buFont typeface="Arial" panose="020B0604020202020204" pitchFamily="34" charset="0"/>
              <a:buChar char="•"/>
            </a:pPr>
            <a:r>
              <a:rPr lang="en-US" b="1" dirty="0"/>
              <a:t>Google’s Influence:</a:t>
            </a:r>
            <a:endParaRPr lang="en-US" dirty="0"/>
          </a:p>
          <a:p>
            <a:pPr marL="742950" lvl="1" indent="-285750">
              <a:buFont typeface="Arial" panose="020B0604020202020204" pitchFamily="34" charset="0"/>
              <a:buChar char="•"/>
            </a:pPr>
            <a:r>
              <a:rPr lang="en-US" dirty="0"/>
              <a:t>Android is open-source, but key services (e.g., Google Maps, Play Store) are controlled by Google, leading to potential vendor lock-in for GAS (Google Automotive Services).</a:t>
            </a:r>
          </a:p>
          <a:p>
            <a:r>
              <a:rPr lang="en-US" b="1" dirty="0"/>
              <a:t>2. Device Longevity vs. Software Evolution:</a:t>
            </a:r>
            <a:endParaRPr lang="en-US" dirty="0"/>
          </a:p>
          <a:p>
            <a:pPr>
              <a:buFont typeface="Arial" panose="020B0604020202020204" pitchFamily="34" charset="0"/>
              <a:buChar char="•"/>
            </a:pPr>
            <a:r>
              <a:rPr lang="en-US" b="1" dirty="0"/>
              <a:t>Designed for Disposable Devices:</a:t>
            </a:r>
            <a:endParaRPr lang="en-US" dirty="0"/>
          </a:p>
          <a:p>
            <a:pPr marL="742950" lvl="1" indent="-285750">
              <a:buFont typeface="Arial" panose="020B0604020202020204" pitchFamily="34" charset="0"/>
              <a:buChar char="•"/>
            </a:pPr>
            <a:r>
              <a:rPr lang="en-US" dirty="0"/>
              <a:t>Android’s rapid update cycle and focus on consumer devices can clash with the long-term support needs of automotive platforms.</a:t>
            </a:r>
          </a:p>
          <a:p>
            <a:pPr marL="742950" lvl="1" indent="-285750">
              <a:buFont typeface="Arial" panose="020B0604020202020204" pitchFamily="34" charset="0"/>
              <a:buChar char="•"/>
            </a:pPr>
            <a:r>
              <a:rPr lang="en-US" dirty="0"/>
              <a:t>Continuous integration and testing required to keep up with new Android versions.</a:t>
            </a:r>
          </a:p>
          <a:p>
            <a:r>
              <a:rPr lang="en-US" b="1" dirty="0"/>
              <a:t>3. Regulatory &amp; Compliance Hurdles:</a:t>
            </a:r>
            <a:endParaRPr lang="en-US" dirty="0"/>
          </a:p>
          <a:p>
            <a:pPr>
              <a:buFont typeface="Arial" panose="020B0604020202020204" pitchFamily="34" charset="0"/>
              <a:buChar char="•"/>
            </a:pPr>
            <a:r>
              <a:rPr lang="en-US" b="1" dirty="0"/>
              <a:t>Meeting Automotive Standards:</a:t>
            </a:r>
            <a:endParaRPr lang="en-US" dirty="0"/>
          </a:p>
          <a:p>
            <a:pPr marL="742950" lvl="1" indent="-285750">
              <a:buFont typeface="Arial" panose="020B0604020202020204" pitchFamily="34" charset="0"/>
              <a:buChar char="•"/>
            </a:pPr>
            <a:r>
              <a:rPr lang="en-US" dirty="0"/>
              <a:t>Adapting Android to comply with safety-critical automotive standards (e.g., ISO 26262, ASPICE).</a:t>
            </a:r>
          </a:p>
          <a:p>
            <a:pPr marL="742950" lvl="1" indent="-285750">
              <a:buFont typeface="Arial" panose="020B0604020202020204" pitchFamily="34" charset="0"/>
              <a:buChar char="•"/>
            </a:pPr>
            <a:endParaRPr lang="en-US" dirty="0"/>
          </a:p>
          <a:p>
            <a:endParaRPr lang="en-IN" dirty="0"/>
          </a:p>
        </p:txBody>
      </p:sp>
      <p:sp>
        <p:nvSpPr>
          <p:cNvPr id="4" name="Slide Number Placeholder 3">
            <a:extLst>
              <a:ext uri="{FF2B5EF4-FFF2-40B4-BE49-F238E27FC236}">
                <a16:creationId xmlns:a16="http://schemas.microsoft.com/office/drawing/2014/main" id="{6C58EC23-AC13-7F07-4E70-93323CD59DC0}"/>
              </a:ext>
            </a:extLst>
          </p:cNvPr>
          <p:cNvSpPr>
            <a:spLocks noGrp="1"/>
          </p:cNvSpPr>
          <p:nvPr>
            <p:ph type="sldNum" sz="quarter" idx="5"/>
          </p:nvPr>
        </p:nvSpPr>
        <p:spPr/>
        <p:txBody>
          <a:bodyPr/>
          <a:lstStyle/>
          <a:p>
            <a:fld id="{2C2133DB-3396-4927-8F7A-D87674153067}" type="slidenum">
              <a:rPr lang="en-IN" smtClean="0"/>
              <a:t>55</a:t>
            </a:fld>
            <a:endParaRPr lang="en-IN"/>
          </a:p>
        </p:txBody>
      </p:sp>
    </p:spTree>
    <p:extLst>
      <p:ext uri="{BB962C8B-B14F-4D97-AF65-F5344CB8AC3E}">
        <p14:creationId xmlns:p14="http://schemas.microsoft.com/office/powerpoint/2010/main" val="613302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Solution =&gt; </a:t>
            </a:r>
            <a:br>
              <a:rPr lang="en-IN" dirty="0"/>
            </a:br>
            <a:r>
              <a:rPr lang="en-IN" dirty="0"/>
              <a:t>Optimise </a:t>
            </a:r>
            <a:r>
              <a:rPr lang="en-IN" dirty="0" err="1"/>
              <a:t>Bootime</a:t>
            </a:r>
            <a:r>
              <a:rPr lang="en-IN" dirty="0"/>
              <a:t> -&gt; </a:t>
            </a:r>
          </a:p>
          <a:p>
            <a:r>
              <a:rPr lang="en-IN" dirty="0"/>
              <a:t>https://source.android.com/docs/core/perf/boot-times</a:t>
            </a:r>
          </a:p>
          <a:p>
            <a:endParaRPr lang="en-IN" dirty="0"/>
          </a:p>
          <a:p>
            <a:pPr algn="l"/>
            <a:r>
              <a:rPr lang="en-US" sz="1800" b="0" i="0" u="none" strike="noStrike" baseline="0" dirty="0">
                <a:solidFill>
                  <a:srgbClr val="000000"/>
                </a:solidFill>
                <a:latin typeface="NimbusSanL-Regu"/>
              </a:rPr>
              <a:t>Exterior cameras are handled by the Extended View System, </a:t>
            </a:r>
            <a:r>
              <a:rPr lang="en-US" sz="1800" b="1" i="0" u="none" strike="noStrike" baseline="0" dirty="0">
                <a:solidFill>
                  <a:srgbClr val="000000"/>
                </a:solidFill>
                <a:latin typeface="NimbusSanL-Bold"/>
              </a:rPr>
              <a:t>EVS</a:t>
            </a:r>
          </a:p>
          <a:p>
            <a:pPr algn="l"/>
            <a:r>
              <a:rPr lang="en-US" sz="1800" b="0" i="0" u="none" strike="noStrike" baseline="0" dirty="0">
                <a:solidFill>
                  <a:srgbClr val="3333B3"/>
                </a:solidFill>
                <a:latin typeface="cmsy10" panose="020B0500000000000000" pitchFamily="34" charset="0"/>
              </a:rPr>
              <a:t> </a:t>
            </a:r>
            <a:r>
              <a:rPr lang="en-US" sz="1800" b="0" i="0" u="none" strike="noStrike" baseline="0" dirty="0">
                <a:solidFill>
                  <a:srgbClr val="000000"/>
                </a:solidFill>
                <a:latin typeface="NimbusSanL-Regu"/>
              </a:rPr>
              <a:t>EVS is started early, before the main operating system is running</a:t>
            </a:r>
            <a:endParaRPr lang="en-IN" dirty="0"/>
          </a:p>
        </p:txBody>
      </p:sp>
      <p:sp>
        <p:nvSpPr>
          <p:cNvPr id="4" name="Slide Number Placeholder 3"/>
          <p:cNvSpPr>
            <a:spLocks noGrp="1"/>
          </p:cNvSpPr>
          <p:nvPr>
            <p:ph type="sldNum" sz="quarter" idx="5"/>
          </p:nvPr>
        </p:nvSpPr>
        <p:spPr/>
        <p:txBody>
          <a:bodyPr/>
          <a:lstStyle/>
          <a:p>
            <a:fld id="{2C2133DB-3396-4927-8F7A-D87674153067}" type="slidenum">
              <a:rPr lang="en-IN" smtClean="0"/>
              <a:t>56</a:t>
            </a:fld>
            <a:endParaRPr lang="en-IN"/>
          </a:p>
        </p:txBody>
      </p:sp>
    </p:spTree>
    <p:extLst>
      <p:ext uri="{BB962C8B-B14F-4D97-AF65-F5344CB8AC3E}">
        <p14:creationId xmlns:p14="http://schemas.microsoft.com/office/powerpoint/2010/main" val="3380290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F9886-FB1D-2BA6-7175-22FB418843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13EA2A-1B8D-86CD-3CC5-8C66F7848A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607879-5EAD-3BB5-6062-A67DFBEDAE6F}"/>
              </a:ext>
            </a:extLst>
          </p:cNvPr>
          <p:cNvSpPr>
            <a:spLocks noGrp="1"/>
          </p:cNvSpPr>
          <p:nvPr>
            <p:ph type="body" idx="1"/>
          </p:nvPr>
        </p:nvSpPr>
        <p:spPr/>
        <p:txBody>
          <a:bodyPr/>
          <a:lstStyle/>
          <a:p>
            <a:r>
              <a:rPr lang="en-US" b="1" dirty="0"/>
              <a:t>AOSP Release Cycle:</a:t>
            </a:r>
            <a:endParaRPr lang="en-US" dirty="0"/>
          </a:p>
          <a:p>
            <a:pPr>
              <a:buFont typeface="Arial" panose="020B0604020202020204" pitchFamily="34" charset="0"/>
              <a:buChar char="•"/>
            </a:pPr>
            <a:r>
              <a:rPr lang="en-US" b="1" dirty="0"/>
              <a:t>Major Releases:</a:t>
            </a:r>
            <a:r>
              <a:rPr lang="en-US" dirty="0"/>
              <a:t> Every </a:t>
            </a:r>
            <a:r>
              <a:rPr lang="en-US" b="1" dirty="0"/>
              <a:t>12 months</a:t>
            </a:r>
            <a:r>
              <a:rPr lang="en-US" dirty="0"/>
              <a:t> (e.g., Android 12 → Android 13 → Android 14).</a:t>
            </a:r>
          </a:p>
          <a:p>
            <a:pPr>
              <a:buFont typeface="Arial" panose="020B0604020202020204" pitchFamily="34" charset="0"/>
              <a:buChar char="•"/>
            </a:pPr>
            <a:r>
              <a:rPr lang="en-US" b="1" dirty="0"/>
              <a:t>Security Updates:</a:t>
            </a:r>
            <a:r>
              <a:rPr lang="en-US" dirty="0"/>
              <a:t> Monthly patches for active releases.</a:t>
            </a:r>
          </a:p>
          <a:p>
            <a:pPr>
              <a:buFont typeface="Arial" panose="020B0604020202020204" pitchFamily="34" charset="0"/>
              <a:buChar char="•"/>
            </a:pPr>
            <a:r>
              <a:rPr lang="en-US" b="1" dirty="0"/>
              <a:t>Support Timeline:</a:t>
            </a:r>
            <a:r>
              <a:rPr lang="en-US" dirty="0"/>
              <a:t> Each major Android release is officially supported by Google for </a:t>
            </a:r>
            <a:r>
              <a:rPr lang="en-US" b="1" dirty="0"/>
              <a:t>3 years</a:t>
            </a:r>
            <a:r>
              <a:rPr lang="en-US" dirty="0"/>
              <a:t>.</a:t>
            </a:r>
          </a:p>
          <a:p>
            <a:r>
              <a:rPr lang="en-US" b="1" dirty="0"/>
              <a:t>SoC Vendor Support:</a:t>
            </a:r>
            <a:endParaRPr lang="en-US" dirty="0"/>
          </a:p>
          <a:p>
            <a:pPr>
              <a:buFont typeface="Arial" panose="020B0604020202020204" pitchFamily="34" charset="0"/>
              <a:buChar char="•"/>
            </a:pPr>
            <a:r>
              <a:rPr lang="en-US" dirty="0"/>
              <a:t>SoC (System on Chip) vendors (e.g., Qualcomm, NVIDIA) typically provide </a:t>
            </a:r>
            <a:r>
              <a:rPr lang="en-US" b="1" dirty="0"/>
              <a:t>kernel and driver</a:t>
            </a:r>
            <a:r>
              <a:rPr lang="en-US" dirty="0"/>
              <a:t> updates for about </a:t>
            </a:r>
            <a:r>
              <a:rPr lang="en-US" b="1" dirty="0"/>
              <a:t>3 years</a:t>
            </a:r>
            <a:r>
              <a:rPr lang="en-US" dirty="0"/>
              <a:t> from launch.</a:t>
            </a:r>
          </a:p>
          <a:p>
            <a:r>
              <a:rPr lang="en-US" b="1" dirty="0"/>
              <a:t>Automotive Lifespan Conflict:</a:t>
            </a:r>
            <a:endParaRPr lang="en-US" dirty="0"/>
          </a:p>
          <a:p>
            <a:r>
              <a:rPr lang="en-US" b="1" dirty="0"/>
              <a:t>Vehicles’ Lifespan:</a:t>
            </a:r>
            <a:r>
              <a:rPr lang="en-US" dirty="0"/>
              <a:t> Cars are expected to operate for </a:t>
            </a:r>
            <a:r>
              <a:rPr lang="en-US" b="1" dirty="0"/>
              <a:t>10-15 years</a:t>
            </a:r>
            <a:r>
              <a:rPr lang="en-US" dirty="0"/>
              <a:t>, leading to a gap where the software becomes </a:t>
            </a:r>
            <a:r>
              <a:rPr lang="en-US" b="1" dirty="0"/>
              <a:t>unsupported</a:t>
            </a:r>
            <a:r>
              <a:rPr lang="en-US" dirty="0"/>
              <a:t> long before the vehicle reaches its end-of-life.</a:t>
            </a:r>
            <a:br>
              <a:rPr lang="en-US" dirty="0"/>
            </a:br>
            <a:br>
              <a:rPr lang="en-US" dirty="0"/>
            </a:br>
            <a:r>
              <a:rPr lang="en-US" b="1" dirty="0"/>
              <a:t>Solution =&gt;</a:t>
            </a:r>
            <a:br>
              <a:rPr lang="en-US" dirty="0"/>
            </a:br>
            <a:r>
              <a:rPr lang="en-US" b="1" dirty="0"/>
              <a:t>Planned EOL (End of Life) Cycle:</a:t>
            </a:r>
            <a:endParaRPr lang="en-US" dirty="0"/>
          </a:p>
          <a:p>
            <a:pPr>
              <a:buFont typeface="Arial" panose="020B0604020202020204" pitchFamily="34" charset="0"/>
              <a:buChar char="•"/>
            </a:pPr>
            <a:r>
              <a:rPr lang="en-US" b="1" dirty="0"/>
              <a:t>Three Major Releases + 3 Years Support:</a:t>
            </a:r>
            <a:endParaRPr lang="en-US" dirty="0"/>
          </a:p>
          <a:p>
            <a:pPr marL="742950" lvl="1" indent="-285750">
              <a:buFont typeface="Arial" panose="020B0604020202020204" pitchFamily="34" charset="0"/>
              <a:buChar char="•"/>
            </a:pPr>
            <a:r>
              <a:rPr lang="en-US" dirty="0"/>
              <a:t>For example, if a vehicle launches with </a:t>
            </a:r>
            <a:r>
              <a:rPr lang="en-US" b="1" dirty="0"/>
              <a:t>Android 12</a:t>
            </a:r>
            <a:r>
              <a:rPr lang="en-US" dirty="0"/>
              <a:t>, it may receive updates up to </a:t>
            </a:r>
            <a:r>
              <a:rPr lang="en-US" b="1" dirty="0"/>
              <a:t>Android 14</a:t>
            </a:r>
            <a:r>
              <a:rPr lang="en-US" dirty="0"/>
              <a:t>.</a:t>
            </a:r>
          </a:p>
          <a:p>
            <a:pPr marL="742950" lvl="1" indent="-285750">
              <a:buFont typeface="Arial" panose="020B0604020202020204" pitchFamily="34" charset="0"/>
              <a:buChar char="•"/>
            </a:pPr>
            <a:r>
              <a:rPr lang="en-US" b="1" dirty="0"/>
              <a:t>Android 14</a:t>
            </a:r>
            <a:r>
              <a:rPr lang="en-US" dirty="0"/>
              <a:t> would then be supported with </a:t>
            </a:r>
            <a:r>
              <a:rPr lang="en-US" b="1" dirty="0"/>
              <a:t>security patches</a:t>
            </a:r>
            <a:r>
              <a:rPr lang="en-US" dirty="0"/>
              <a:t> for </a:t>
            </a:r>
            <a:r>
              <a:rPr lang="en-US" b="1" dirty="0"/>
              <a:t>3 more years</a:t>
            </a:r>
            <a:r>
              <a:rPr lang="en-US" dirty="0"/>
              <a:t>.</a:t>
            </a:r>
          </a:p>
          <a:p>
            <a:r>
              <a:rPr lang="en-US" b="1" dirty="0"/>
              <a:t>Total Supported Lifespan:</a:t>
            </a:r>
            <a:endParaRPr lang="en-US" dirty="0"/>
          </a:p>
          <a:p>
            <a:pPr>
              <a:buFont typeface="Arial" panose="020B0604020202020204" pitchFamily="34" charset="0"/>
              <a:buChar char="•"/>
            </a:pPr>
            <a:r>
              <a:rPr lang="en-US" b="1" dirty="0"/>
              <a:t>3 Years (First Release) + 1 Year (Next Release) + 1 Year (Next Release) + 3 Years (Final Release Security Patches)</a:t>
            </a:r>
            <a:endParaRPr lang="en-US" dirty="0"/>
          </a:p>
          <a:p>
            <a:pPr>
              <a:buFont typeface="Arial" panose="020B0604020202020204" pitchFamily="34" charset="0"/>
              <a:buChar char="•"/>
            </a:pPr>
            <a:r>
              <a:rPr lang="en-US" dirty="0"/>
              <a:t>Results in approximately </a:t>
            </a:r>
            <a:r>
              <a:rPr lang="en-US" b="1" dirty="0"/>
              <a:t>6 years</a:t>
            </a:r>
            <a:r>
              <a:rPr lang="en-US" dirty="0"/>
              <a:t> of official support before the system reaches EOL.</a:t>
            </a:r>
          </a:p>
          <a:p>
            <a:pPr>
              <a:buFont typeface="Arial" panose="020B0604020202020204" pitchFamily="34" charset="0"/>
              <a:buNone/>
            </a:pPr>
            <a:r>
              <a:rPr lang="en-US" b="1" dirty="0"/>
              <a:t>After 6 years </a:t>
            </a:r>
            <a:r>
              <a:rPr lang="en-US" b="1" dirty="0">
                <a:sym typeface="Wingdings" panose="05000000000000000000" pitchFamily="2" charset="2"/>
              </a:rPr>
              <a:t> </a:t>
            </a:r>
            <a:endParaRPr lang="en-US" b="1" dirty="0"/>
          </a:p>
          <a:p>
            <a:r>
              <a:rPr lang="en-US" b="1" dirty="0"/>
              <a:t>Post-Google Support:</a:t>
            </a:r>
            <a:endParaRPr lang="en-US" dirty="0"/>
          </a:p>
          <a:p>
            <a:pPr>
              <a:buFont typeface="Arial" panose="020B0604020202020204" pitchFamily="34" charset="0"/>
              <a:buChar char="•"/>
            </a:pPr>
            <a:r>
              <a:rPr lang="en-US" dirty="0"/>
              <a:t>Once Google and SoC vendors cease updates, </a:t>
            </a:r>
            <a:r>
              <a:rPr lang="en-US" b="1" dirty="0"/>
              <a:t>OEMs (Original Equipment Manufacturers)</a:t>
            </a:r>
            <a:r>
              <a:rPr lang="en-US" dirty="0"/>
              <a:t> or </a:t>
            </a:r>
            <a:r>
              <a:rPr lang="en-US" b="1" dirty="0"/>
              <a:t>Tier 1 suppliers</a:t>
            </a:r>
            <a:r>
              <a:rPr lang="en-US" dirty="0"/>
              <a:t> take over </a:t>
            </a:r>
            <a:r>
              <a:rPr lang="en-US" b="1" dirty="0"/>
              <a:t>self-support</a:t>
            </a:r>
            <a:r>
              <a:rPr lang="en-US" dirty="0"/>
              <a:t>.</a:t>
            </a:r>
          </a:p>
          <a:p>
            <a:r>
              <a:rPr lang="en-US" b="1" dirty="0"/>
              <a:t>Key Self-Support Activities:</a:t>
            </a:r>
            <a:endParaRPr lang="en-US" dirty="0"/>
          </a:p>
          <a:p>
            <a:pPr>
              <a:buFont typeface="Arial" panose="020B0604020202020204" pitchFamily="34" charset="0"/>
              <a:buChar char="•"/>
            </a:pPr>
            <a:r>
              <a:rPr lang="en-US" b="1" dirty="0"/>
              <a:t>Security Patching:</a:t>
            </a:r>
            <a:r>
              <a:rPr lang="en-US" dirty="0"/>
              <a:t> Backporting critical security fixes to the existing platform.</a:t>
            </a:r>
          </a:p>
          <a:p>
            <a:pPr>
              <a:buFont typeface="Arial" panose="020B0604020202020204" pitchFamily="34" charset="0"/>
              <a:buChar char="•"/>
            </a:pPr>
            <a:r>
              <a:rPr lang="en-US" b="1" dirty="0"/>
              <a:t>Bug Fixes:</a:t>
            </a:r>
            <a:r>
              <a:rPr lang="en-US" dirty="0"/>
              <a:t> Maintaining core system stability and addressing functional bugs.</a:t>
            </a:r>
          </a:p>
          <a:p>
            <a:pPr>
              <a:buFont typeface="Arial" panose="020B0604020202020204" pitchFamily="34" charset="0"/>
              <a:buChar char="•"/>
            </a:pPr>
            <a:r>
              <a:rPr lang="en-US" b="1" dirty="0"/>
              <a:t>Hardware Maintenance:</a:t>
            </a:r>
            <a:r>
              <a:rPr lang="en-US" dirty="0"/>
              <a:t> Supporting and updating drivers for aging hardware.</a:t>
            </a:r>
          </a:p>
          <a:p>
            <a:pPr>
              <a:buFont typeface="Arial" panose="020B0604020202020204" pitchFamily="34" charset="0"/>
              <a:buChar char="•"/>
            </a:pPr>
            <a:r>
              <a:rPr lang="en-US" b="1" dirty="0"/>
              <a:t>Regulatory Compliance:</a:t>
            </a:r>
            <a:r>
              <a:rPr lang="en-US" dirty="0"/>
              <a:t> Ensuring the system adheres to evolving safety and privacy standards.</a:t>
            </a:r>
          </a:p>
          <a:p>
            <a:pPr>
              <a:buFont typeface="Arial" panose="020B0604020202020204" pitchFamily="34" charset="0"/>
              <a:buChar char="•"/>
            </a:pPr>
            <a:endParaRPr lang="en-US" dirty="0"/>
          </a:p>
          <a:p>
            <a:pPr>
              <a:buFont typeface="Arial" panose="020B0604020202020204" pitchFamily="34" charset="0"/>
              <a:buChar char="•"/>
            </a:pPr>
            <a:r>
              <a:rPr lang="en-US" dirty="0"/>
              <a:t>While </a:t>
            </a:r>
            <a:r>
              <a:rPr lang="en-US" b="1" dirty="0"/>
              <a:t>6 years</a:t>
            </a:r>
            <a:r>
              <a:rPr lang="en-US" dirty="0"/>
              <a:t> doesn’t cover the entire vehicle lifespan, it significantly </a:t>
            </a:r>
            <a:r>
              <a:rPr lang="en-US" b="1" dirty="0"/>
              <a:t>bridges the gap</a:t>
            </a:r>
            <a:r>
              <a:rPr lang="en-US" dirty="0"/>
              <a:t>, and combined with </a:t>
            </a:r>
            <a:r>
              <a:rPr lang="en-US" b="1" dirty="0"/>
              <a:t>self-support</a:t>
            </a:r>
            <a:r>
              <a:rPr lang="en-US" dirty="0"/>
              <a:t>, ensures that vehicles can safely and securely operate for their intended lifespan.</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EB27CD5F-7936-033C-07E4-B0B528414DC4}"/>
              </a:ext>
            </a:extLst>
          </p:cNvPr>
          <p:cNvSpPr>
            <a:spLocks noGrp="1"/>
          </p:cNvSpPr>
          <p:nvPr>
            <p:ph type="sldNum" sz="quarter" idx="5"/>
          </p:nvPr>
        </p:nvSpPr>
        <p:spPr/>
        <p:txBody>
          <a:bodyPr/>
          <a:lstStyle/>
          <a:p>
            <a:fld id="{2C2133DB-3396-4927-8F7A-D87674153067}" type="slidenum">
              <a:rPr lang="en-IN" smtClean="0"/>
              <a:t>57</a:t>
            </a:fld>
            <a:endParaRPr lang="en-IN"/>
          </a:p>
        </p:txBody>
      </p:sp>
    </p:spTree>
    <p:extLst>
      <p:ext uri="{BB962C8B-B14F-4D97-AF65-F5344CB8AC3E}">
        <p14:creationId xmlns:p14="http://schemas.microsoft.com/office/powerpoint/2010/main" val="31445215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475E9-E612-F687-D025-FE1BDB7CCA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2A8461-049C-A70C-CCA1-E2D5086D52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1C3480-E2A8-B3B5-623D-63381AC7CEE0}"/>
              </a:ext>
            </a:extLst>
          </p:cNvPr>
          <p:cNvSpPr>
            <a:spLocks noGrp="1"/>
          </p:cNvSpPr>
          <p:nvPr>
            <p:ph type="body" idx="1"/>
          </p:nvPr>
        </p:nvSpPr>
        <p:spPr/>
        <p:txBody>
          <a:bodyPr/>
          <a:lstStyle/>
          <a:p>
            <a:pPr algn="l"/>
            <a:r>
              <a:rPr lang="en-IN" b="1" dirty="0"/>
              <a:t>Solution =&gt; </a:t>
            </a:r>
            <a:br>
              <a:rPr lang="en-IN" dirty="0"/>
            </a:br>
            <a:r>
              <a:rPr lang="en-IN" sz="1800" b="0" i="0" u="none" strike="noStrike" baseline="0" dirty="0">
                <a:solidFill>
                  <a:srgbClr val="000000"/>
                </a:solidFill>
                <a:latin typeface="NimbusSanL-Regu"/>
              </a:rPr>
              <a:t>Mitigation</a:t>
            </a:r>
          </a:p>
          <a:p>
            <a:pPr algn="l"/>
            <a:r>
              <a:rPr lang="en-US" sz="1800" b="0" i="0" u="none" strike="noStrike" baseline="0" dirty="0">
                <a:solidFill>
                  <a:srgbClr val="3333B3"/>
                </a:solidFill>
                <a:latin typeface="cmsy10" panose="020B0500000000000000" pitchFamily="34" charset="0"/>
              </a:rPr>
              <a:t> </a:t>
            </a:r>
            <a:r>
              <a:rPr lang="en-US" sz="1800" b="0" i="0" u="none" strike="noStrike" baseline="0" dirty="0">
                <a:solidFill>
                  <a:srgbClr val="000000"/>
                </a:solidFill>
                <a:latin typeface="NimbusSanL-Regu"/>
              </a:rPr>
              <a:t>EOL hardware when it becomes unable to run latest release and support period </a:t>
            </a:r>
            <a:r>
              <a:rPr lang="en-IN" sz="1800" b="0" i="0" u="none" strike="noStrike" baseline="0" dirty="0">
                <a:solidFill>
                  <a:srgbClr val="000000"/>
                </a:solidFill>
                <a:latin typeface="NimbusSanL-Regu"/>
              </a:rPr>
              <a:t>has elapsed, or ...</a:t>
            </a:r>
          </a:p>
          <a:p>
            <a:pPr algn="l"/>
            <a:r>
              <a:rPr lang="en-US" sz="1800" b="0" i="0" u="none" strike="noStrike" baseline="0" dirty="0">
                <a:solidFill>
                  <a:srgbClr val="3333B3"/>
                </a:solidFill>
                <a:latin typeface="cmsy10" panose="020B0500000000000000" pitchFamily="34" charset="0"/>
              </a:rPr>
              <a:t> </a:t>
            </a:r>
            <a:r>
              <a:rPr lang="en-US" sz="1800" b="0" i="0" u="none" strike="noStrike" baseline="0" dirty="0">
                <a:solidFill>
                  <a:srgbClr val="000000"/>
                </a:solidFill>
                <a:latin typeface="NimbusSanL-Regu"/>
              </a:rPr>
              <a:t>... update hardware every 2 to 5 years</a:t>
            </a:r>
            <a:endParaRPr lang="en-IN" dirty="0"/>
          </a:p>
        </p:txBody>
      </p:sp>
      <p:sp>
        <p:nvSpPr>
          <p:cNvPr id="4" name="Slide Number Placeholder 3">
            <a:extLst>
              <a:ext uri="{FF2B5EF4-FFF2-40B4-BE49-F238E27FC236}">
                <a16:creationId xmlns:a16="http://schemas.microsoft.com/office/drawing/2014/main" id="{0A54F35C-B31A-80AF-337D-15E2A521022F}"/>
              </a:ext>
            </a:extLst>
          </p:cNvPr>
          <p:cNvSpPr>
            <a:spLocks noGrp="1"/>
          </p:cNvSpPr>
          <p:nvPr>
            <p:ph type="sldNum" sz="quarter" idx="5"/>
          </p:nvPr>
        </p:nvSpPr>
        <p:spPr/>
        <p:txBody>
          <a:bodyPr/>
          <a:lstStyle/>
          <a:p>
            <a:fld id="{2C2133DB-3396-4927-8F7A-D87674153067}" type="slidenum">
              <a:rPr lang="en-IN" smtClean="0"/>
              <a:t>58</a:t>
            </a:fld>
            <a:endParaRPr lang="en-IN"/>
          </a:p>
        </p:txBody>
      </p:sp>
    </p:spTree>
    <p:extLst>
      <p:ext uri="{BB962C8B-B14F-4D97-AF65-F5344CB8AC3E}">
        <p14:creationId xmlns:p14="http://schemas.microsoft.com/office/powerpoint/2010/main" val="39778224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D64EA-EBAD-58AB-D638-FE485182E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D0B558-4E9F-66B2-936C-1EC10E635A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9F4609-1412-523C-A9C2-F317A97DE807}"/>
              </a:ext>
            </a:extLst>
          </p:cNvPr>
          <p:cNvSpPr>
            <a:spLocks noGrp="1"/>
          </p:cNvSpPr>
          <p:nvPr>
            <p:ph type="body" idx="1"/>
          </p:nvPr>
        </p:nvSpPr>
        <p:spPr/>
        <p:txBody>
          <a:bodyPr/>
          <a:lstStyle/>
          <a:p>
            <a:pPr algn="l"/>
            <a:r>
              <a:rPr lang="en-IN" b="1" dirty="0"/>
              <a:t>Solution =&gt; </a:t>
            </a:r>
            <a:br>
              <a:rPr lang="en-IN" b="1" dirty="0"/>
            </a:br>
            <a:r>
              <a:rPr lang="en-IN" b="1" dirty="0"/>
              <a:t>1. </a:t>
            </a:r>
            <a:r>
              <a:rPr lang="en-IN" sz="1800" b="0" i="0" u="none" strike="noStrike" baseline="0" dirty="0">
                <a:solidFill>
                  <a:srgbClr val="000000"/>
                </a:solidFill>
                <a:latin typeface="NimbusSanL-Regu"/>
              </a:rPr>
              <a:t>Reduce flash writes,</a:t>
            </a:r>
          </a:p>
          <a:p>
            <a:pPr algn="l"/>
            <a:r>
              <a:rPr lang="en-IN" sz="1800" b="0" i="0" u="none" strike="noStrike" baseline="0" dirty="0">
                <a:solidFill>
                  <a:srgbClr val="000080"/>
                </a:solidFill>
                <a:latin typeface="F109"/>
              </a:rPr>
              <a:t>https://source.android.com/devices/tech/perf/flash-wear</a:t>
            </a:r>
          </a:p>
          <a:p>
            <a:pPr algn="l"/>
            <a:endParaRPr lang="en-IN" sz="1800" b="0" i="0" u="none" strike="noStrike" baseline="0" dirty="0">
              <a:solidFill>
                <a:srgbClr val="000080"/>
              </a:solidFill>
              <a:latin typeface="F109"/>
            </a:endParaRPr>
          </a:p>
          <a:p>
            <a:pPr algn="l"/>
            <a:r>
              <a:rPr lang="en-IN" sz="1800" b="0" i="0" u="none" strike="noStrike" baseline="0" dirty="0">
                <a:solidFill>
                  <a:srgbClr val="3333B3"/>
                </a:solidFill>
                <a:latin typeface="cmsy10" panose="020B0500000000000000" pitchFamily="34" charset="0"/>
              </a:rPr>
              <a:t>2. </a:t>
            </a:r>
            <a:r>
              <a:rPr lang="en-IN" sz="1800" b="0" i="0" u="none" strike="noStrike" baseline="0" dirty="0">
                <a:solidFill>
                  <a:srgbClr val="000000"/>
                </a:solidFill>
                <a:latin typeface="NimbusSanL-Regu"/>
              </a:rPr>
              <a:t>Add </a:t>
            </a:r>
            <a:r>
              <a:rPr lang="en-IN" sz="1800" b="0" i="0" u="none" strike="noStrike" baseline="0" dirty="0" err="1">
                <a:solidFill>
                  <a:srgbClr val="000000"/>
                </a:solidFill>
                <a:latin typeface="NimbusSanL-Regu"/>
              </a:rPr>
              <a:t>CarStorageMonitoringService</a:t>
            </a:r>
            <a:r>
              <a:rPr lang="en-IN" sz="1800" b="0" i="0" u="none" strike="noStrike" baseline="0" dirty="0">
                <a:solidFill>
                  <a:srgbClr val="000000"/>
                </a:solidFill>
                <a:latin typeface="NimbusSanL-Regu"/>
              </a:rPr>
              <a:t> </a:t>
            </a:r>
          </a:p>
          <a:p>
            <a:pPr marL="285750" indent="-285750" algn="l">
              <a:buFont typeface="Arial" panose="020B0604020202020204" pitchFamily="34" charset="0"/>
              <a:buChar char="•"/>
            </a:pPr>
            <a:r>
              <a:rPr lang="en-US" sz="1800" b="0" i="0" u="none" strike="noStrike" baseline="0" dirty="0">
                <a:solidFill>
                  <a:srgbClr val="3333B3"/>
                </a:solidFill>
                <a:latin typeface="cmsy10" panose="020B0500000000000000" pitchFamily="34" charset="0"/>
              </a:rPr>
              <a:t> </a:t>
            </a:r>
            <a:r>
              <a:rPr lang="en-US" sz="1800" b="0" i="0" u="none" strike="noStrike" baseline="0" dirty="0" err="1">
                <a:solidFill>
                  <a:srgbClr val="000000"/>
                </a:solidFill>
                <a:latin typeface="NimbusSanL-Regu"/>
              </a:rPr>
              <a:t>CarStorageMonitoringService</a:t>
            </a:r>
            <a:r>
              <a:rPr lang="en-US" sz="1800" b="0" i="0" u="none" strike="noStrike" baseline="0" dirty="0">
                <a:solidFill>
                  <a:srgbClr val="000000"/>
                </a:solidFill>
                <a:latin typeface="NimbusSanL-Regu"/>
              </a:rPr>
              <a:t> is part of Car Service</a:t>
            </a:r>
          </a:p>
          <a:p>
            <a:pPr marL="285750" indent="-285750" algn="l">
              <a:buFont typeface="Arial" panose="020B0604020202020204" pitchFamily="34" charset="0"/>
              <a:buChar char="•"/>
            </a:pPr>
            <a:r>
              <a:rPr lang="en-US" sz="1800" b="0" i="0" u="none" strike="noStrike" baseline="0" dirty="0">
                <a:solidFill>
                  <a:srgbClr val="3333B3"/>
                </a:solidFill>
                <a:latin typeface="cmsy10" panose="020B0500000000000000" pitchFamily="34" charset="0"/>
              </a:rPr>
              <a:t> </a:t>
            </a:r>
            <a:r>
              <a:rPr lang="en-US" sz="1800" b="0" i="0" u="none" strike="noStrike" baseline="0" dirty="0">
                <a:solidFill>
                  <a:srgbClr val="000000"/>
                </a:solidFill>
                <a:latin typeface="NimbusSanL-Regu"/>
              </a:rPr>
              <a:t>Tracks flash reads and writes per UID (i.e. system services and each app)</a:t>
            </a:r>
          </a:p>
          <a:p>
            <a:pPr marL="285750" indent="-285750" algn="l">
              <a:buFont typeface="Arial" panose="020B0604020202020204" pitchFamily="34" charset="0"/>
              <a:buChar char="•"/>
            </a:pPr>
            <a:r>
              <a:rPr lang="en-US" sz="1800" b="0" i="0" u="none" strike="noStrike" baseline="0" dirty="0">
                <a:solidFill>
                  <a:srgbClr val="3333B3"/>
                </a:solidFill>
                <a:latin typeface="cmsy10" panose="020B0500000000000000" pitchFamily="34" charset="0"/>
              </a:rPr>
              <a:t> </a:t>
            </a:r>
            <a:r>
              <a:rPr lang="en-US" sz="1800" b="0" i="0" u="none" strike="noStrike" baseline="0" dirty="0">
                <a:solidFill>
                  <a:srgbClr val="000000"/>
                </a:solidFill>
                <a:latin typeface="NimbusSanL-Regu"/>
              </a:rPr>
              <a:t>Provides </a:t>
            </a:r>
            <a:r>
              <a:rPr lang="en-US" sz="1800" b="0" i="0" u="none" strike="noStrike" baseline="0" dirty="0" err="1">
                <a:solidFill>
                  <a:srgbClr val="000000"/>
                </a:solidFill>
                <a:latin typeface="NimbusSanL-Regu"/>
              </a:rPr>
              <a:t>WearHistory</a:t>
            </a:r>
            <a:r>
              <a:rPr lang="en-US" sz="1800" b="0" i="0" u="none" strike="noStrike" baseline="0" dirty="0">
                <a:solidFill>
                  <a:srgbClr val="000000"/>
                </a:solidFill>
                <a:latin typeface="NimbusSanL-Regu"/>
              </a:rPr>
              <a:t> and estimated lifetime remaining</a:t>
            </a:r>
          </a:p>
          <a:p>
            <a:pPr marL="0" indent="0" algn="l">
              <a:buFont typeface="Arial" panose="020B0604020202020204" pitchFamily="34" charset="0"/>
              <a:buNone/>
            </a:pPr>
            <a:r>
              <a:rPr lang="en-IN" sz="1800" b="0" i="0" u="none" strike="noStrike" baseline="0" dirty="0" err="1">
                <a:solidFill>
                  <a:srgbClr val="000000"/>
                </a:solidFill>
                <a:latin typeface="NimbusSanL-Regu"/>
              </a:rPr>
              <a:t>CarStorageMonitoringService</a:t>
            </a:r>
            <a:r>
              <a:rPr lang="en-IN" sz="1800" b="0" i="0" u="none" strike="noStrike" baseline="0" dirty="0">
                <a:solidFill>
                  <a:srgbClr val="000000"/>
                </a:solidFill>
                <a:latin typeface="NimbusSanL-Regu"/>
              </a:rPr>
              <a:t> PATH - </a:t>
            </a:r>
            <a:endParaRPr lang="en-US" sz="1800" b="0" i="0" u="none" strike="noStrike" baseline="0" dirty="0">
              <a:solidFill>
                <a:srgbClr val="000000"/>
              </a:solidFill>
              <a:latin typeface="NimbusSanL-Regu"/>
            </a:endParaRPr>
          </a:p>
          <a:p>
            <a:pPr marL="285750" indent="-285750" algn="l">
              <a:buFont typeface="Arial" panose="020B0604020202020204" pitchFamily="34" charset="0"/>
              <a:buChar char="•"/>
            </a:pPr>
            <a:r>
              <a:rPr lang="en-IN" b="1" dirty="0"/>
              <a:t>https://cs.android.com/android/platform/superproject/main/+/main:/packages/services/Car/service/src/com/android/car/CarStorageMonitoringService.java</a:t>
            </a:r>
            <a:br>
              <a:rPr lang="en-IN" b="1" dirty="0"/>
            </a:br>
            <a:br>
              <a:rPr lang="en-IN" b="1" dirty="0"/>
            </a:br>
            <a:br>
              <a:rPr lang="en-IN" b="1" dirty="0"/>
            </a:br>
            <a:br>
              <a:rPr lang="en-IN" dirty="0"/>
            </a:br>
            <a:r>
              <a:rPr lang="en-US" sz="2800" b="1" dirty="0"/>
              <a:t>Garbage Collection (GC) ♻️</a:t>
            </a:r>
          </a:p>
          <a:p>
            <a:r>
              <a:rPr lang="en-US" sz="2800" dirty="0"/>
              <a:t>Garbage Collection is a process used in </a:t>
            </a:r>
            <a:r>
              <a:rPr lang="en-US" sz="2800" b="1" dirty="0"/>
              <a:t>flash memory</a:t>
            </a:r>
            <a:r>
              <a:rPr lang="en-US" sz="2800" dirty="0"/>
              <a:t> (like </a:t>
            </a:r>
            <a:r>
              <a:rPr lang="en-US" sz="2800" b="1" dirty="0"/>
              <a:t>eMMC</a:t>
            </a:r>
            <a:r>
              <a:rPr lang="en-US" sz="2800" dirty="0"/>
              <a:t>, </a:t>
            </a:r>
            <a:r>
              <a:rPr lang="en-US" sz="2800" b="1" dirty="0"/>
              <a:t>UFS</a:t>
            </a:r>
            <a:r>
              <a:rPr lang="en-US" sz="2800" dirty="0"/>
              <a:t>, or </a:t>
            </a:r>
            <a:r>
              <a:rPr lang="en-US" sz="2800" b="1" dirty="0"/>
              <a:t>SSD</a:t>
            </a:r>
            <a:r>
              <a:rPr lang="en-US" sz="2800" dirty="0"/>
              <a:t>) to manage data and free up space for new writes.</a:t>
            </a:r>
          </a:p>
          <a:p>
            <a:r>
              <a:rPr lang="en-US" sz="2800" b="1" dirty="0"/>
              <a:t>Why is it Needed?</a:t>
            </a:r>
          </a:p>
          <a:p>
            <a:pPr>
              <a:buFont typeface="Arial" panose="020B0604020202020204" pitchFamily="34" charset="0"/>
              <a:buChar char="•"/>
            </a:pPr>
            <a:r>
              <a:rPr lang="en-US" sz="2800" b="1" dirty="0"/>
              <a:t>Flash memory</a:t>
            </a:r>
            <a:r>
              <a:rPr lang="en-US" sz="2800" dirty="0"/>
              <a:t> can't overwrite data directly. It must </a:t>
            </a:r>
            <a:r>
              <a:rPr lang="en-US" sz="2800" b="1" dirty="0"/>
              <a:t>erase</a:t>
            </a:r>
            <a:r>
              <a:rPr lang="en-US" sz="2800" dirty="0"/>
              <a:t> a block before writing new data.</a:t>
            </a:r>
          </a:p>
          <a:p>
            <a:pPr>
              <a:buFont typeface="Arial" panose="020B0604020202020204" pitchFamily="34" charset="0"/>
              <a:buChar char="•"/>
            </a:pPr>
            <a:r>
              <a:rPr lang="en-US" sz="2800" b="1" dirty="0"/>
              <a:t>Data blocks</a:t>
            </a:r>
            <a:r>
              <a:rPr lang="en-US" sz="2800" dirty="0"/>
              <a:t> often contain a mix of valid (active) and invalid (stale/deleted) data.</a:t>
            </a:r>
          </a:p>
          <a:p>
            <a:r>
              <a:rPr lang="en-US" sz="2800" b="1" dirty="0"/>
              <a:t>How Does It Work?</a:t>
            </a:r>
          </a:p>
          <a:p>
            <a:pPr>
              <a:buFont typeface="+mj-lt"/>
              <a:buAutoNum type="arabicPeriod"/>
            </a:pPr>
            <a:r>
              <a:rPr lang="en-US" sz="2800" b="1" dirty="0"/>
              <a:t>Identify Blocks:</a:t>
            </a:r>
            <a:r>
              <a:rPr lang="en-US" sz="2800" dirty="0"/>
              <a:t> GC looks for blocks that have </a:t>
            </a:r>
            <a:r>
              <a:rPr lang="en-US" sz="2800" b="1" dirty="0"/>
              <a:t>invalid</a:t>
            </a:r>
            <a:r>
              <a:rPr lang="en-US" sz="2800" dirty="0"/>
              <a:t> or </a:t>
            </a:r>
            <a:r>
              <a:rPr lang="en-US" sz="2800" b="1" dirty="0"/>
              <a:t>stale</a:t>
            </a:r>
            <a:r>
              <a:rPr lang="en-US" sz="2800" dirty="0"/>
              <a:t> data.</a:t>
            </a:r>
          </a:p>
          <a:p>
            <a:pPr>
              <a:buFont typeface="+mj-lt"/>
              <a:buAutoNum type="arabicPeriod"/>
            </a:pPr>
            <a:r>
              <a:rPr lang="en-US" sz="2800" b="1" dirty="0"/>
              <a:t>Copy Valid Data:</a:t>
            </a:r>
            <a:r>
              <a:rPr lang="en-US" sz="2800" dirty="0"/>
              <a:t> It moves </a:t>
            </a:r>
            <a:r>
              <a:rPr lang="en-US" sz="2800" b="1" dirty="0"/>
              <a:t>valid data</a:t>
            </a:r>
            <a:r>
              <a:rPr lang="en-US" sz="2800" dirty="0"/>
              <a:t> from partially filled blocks to new or clean blocks.</a:t>
            </a:r>
          </a:p>
          <a:p>
            <a:pPr>
              <a:buFont typeface="+mj-lt"/>
              <a:buAutoNum type="arabicPeriod"/>
            </a:pPr>
            <a:r>
              <a:rPr lang="en-US" sz="2800" b="1" dirty="0"/>
              <a:t>Erase Blocks:</a:t>
            </a:r>
            <a:r>
              <a:rPr lang="en-US" sz="2800" dirty="0"/>
              <a:t> Once the valid data is moved, the old block is </a:t>
            </a:r>
            <a:r>
              <a:rPr lang="en-US" sz="2800" b="1" dirty="0"/>
              <a:t>erased</a:t>
            </a:r>
            <a:r>
              <a:rPr lang="en-US" sz="2800" dirty="0"/>
              <a:t> and marked as </a:t>
            </a:r>
            <a:r>
              <a:rPr lang="en-US" sz="2800" b="1" dirty="0"/>
              <a:t>free space</a:t>
            </a:r>
            <a:r>
              <a:rPr lang="en-US" sz="2800" dirty="0"/>
              <a:t>.</a:t>
            </a:r>
          </a:p>
          <a:p>
            <a:pPr>
              <a:buFont typeface="+mj-lt"/>
              <a:buAutoNum type="arabicPeriod"/>
            </a:pPr>
            <a:r>
              <a:rPr lang="en-US" sz="2800" b="1" dirty="0"/>
              <a:t>Write New Data:</a:t>
            </a:r>
            <a:r>
              <a:rPr lang="en-US" sz="2800" dirty="0"/>
              <a:t> The now-empty block is ready to accept new data.</a:t>
            </a:r>
          </a:p>
          <a:p>
            <a:pPr algn="l"/>
            <a:br>
              <a:rPr lang="en-US" sz="1800" b="0" i="0" u="none" strike="noStrike" baseline="0" dirty="0">
                <a:solidFill>
                  <a:srgbClr val="000000"/>
                </a:solidFill>
                <a:latin typeface="NimbusSanL-Regu"/>
              </a:rPr>
            </a:br>
            <a:br>
              <a:rPr lang="en-US" sz="1800" b="0" i="0" u="none" strike="noStrike" baseline="0" dirty="0">
                <a:solidFill>
                  <a:srgbClr val="000000"/>
                </a:solidFill>
                <a:latin typeface="NimbusSanL-Regu"/>
              </a:rPr>
            </a:br>
            <a:endParaRPr lang="en-IN" dirty="0"/>
          </a:p>
        </p:txBody>
      </p:sp>
      <p:sp>
        <p:nvSpPr>
          <p:cNvPr id="4" name="Slide Number Placeholder 3">
            <a:extLst>
              <a:ext uri="{FF2B5EF4-FFF2-40B4-BE49-F238E27FC236}">
                <a16:creationId xmlns:a16="http://schemas.microsoft.com/office/drawing/2014/main" id="{BDDA26CE-5BF9-4591-ACC1-9E5BEEFF8300}"/>
              </a:ext>
            </a:extLst>
          </p:cNvPr>
          <p:cNvSpPr>
            <a:spLocks noGrp="1"/>
          </p:cNvSpPr>
          <p:nvPr>
            <p:ph type="sldNum" sz="quarter" idx="5"/>
          </p:nvPr>
        </p:nvSpPr>
        <p:spPr/>
        <p:txBody>
          <a:bodyPr/>
          <a:lstStyle/>
          <a:p>
            <a:fld id="{2C2133DB-3396-4927-8F7A-D87674153067}" type="slidenum">
              <a:rPr lang="en-IN" smtClean="0"/>
              <a:t>59</a:t>
            </a:fld>
            <a:endParaRPr lang="en-IN"/>
          </a:p>
        </p:txBody>
      </p:sp>
    </p:spTree>
    <p:extLst>
      <p:ext uri="{BB962C8B-B14F-4D97-AF65-F5344CB8AC3E}">
        <p14:creationId xmlns:p14="http://schemas.microsoft.com/office/powerpoint/2010/main" val="861789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b="1" dirty="0"/>
              <a:t>Android Auto =&gt; </a:t>
            </a:r>
            <a:br>
              <a:rPr lang="en-IN" dirty="0"/>
            </a:br>
            <a:r>
              <a:rPr lang="en-IN" sz="1200" b="0" i="0" u="none" strike="noStrike" baseline="0" dirty="0">
                <a:solidFill>
                  <a:srgbClr val="3333B3"/>
                </a:solidFill>
                <a:latin typeface="cmsy10" panose="020B0500000000000000" pitchFamily="34" charset="0"/>
              </a:rPr>
              <a:t> </a:t>
            </a:r>
            <a:r>
              <a:rPr lang="en-IN" sz="1200" b="0" i="0" u="none" strike="noStrike" baseline="0" dirty="0">
                <a:solidFill>
                  <a:srgbClr val="000080"/>
                </a:solidFill>
                <a:latin typeface="F109"/>
              </a:rPr>
              <a:t>https://www.android.com/auto/</a:t>
            </a:r>
          </a:p>
          <a:p>
            <a:pPr marL="0" lvl="0" indent="0">
              <a:buFont typeface="Arial" panose="020B0604020202020204" pitchFamily="34" charset="0"/>
              <a:buNone/>
            </a:pPr>
            <a:endParaRPr lang="en-US" dirty="0"/>
          </a:p>
          <a:p>
            <a:pPr marL="742950" lvl="1" indent="-285750">
              <a:buFont typeface="Arial" panose="020B0604020202020204" pitchFamily="34" charset="0"/>
              <a:buChar char="•"/>
            </a:pPr>
            <a:r>
              <a:rPr lang="en-US" dirty="0"/>
              <a:t>There is an open-source implementation of an Android Auto head unit for </a:t>
            </a:r>
            <a:br>
              <a:rPr lang="en-US" dirty="0"/>
            </a:br>
            <a:r>
              <a:rPr lang="en-US" dirty="0"/>
              <a:t>RPi 3B called </a:t>
            </a:r>
            <a:r>
              <a:rPr lang="en-US" dirty="0" err="1"/>
              <a:t>OpenAuto</a:t>
            </a:r>
            <a:r>
              <a:rPr lang="en-US" dirty="0"/>
              <a:t>:</a:t>
            </a:r>
          </a:p>
          <a:p>
            <a:pPr marL="742950" lvl="1" indent="-285750">
              <a:buFont typeface="Arial" panose="020B0604020202020204" pitchFamily="34" charset="0"/>
              <a:buChar char="•"/>
            </a:pPr>
            <a:r>
              <a:rPr lang="en-IN" sz="1050" b="0" i="0" u="none" strike="noStrike" baseline="0" dirty="0">
                <a:solidFill>
                  <a:srgbClr val="000080"/>
                </a:solidFill>
                <a:latin typeface="F98"/>
              </a:rPr>
              <a:t>https://opensource.com/article/18/3/openauto-emulator-Raspberry-Pi</a:t>
            </a:r>
          </a:p>
          <a:p>
            <a:pPr marL="742950" lvl="1" indent="-285750">
              <a:buFont typeface="Arial" panose="020B0604020202020204" pitchFamily="34" charset="0"/>
              <a:buChar char="•"/>
            </a:pPr>
            <a:endParaRPr lang="en-IN" sz="1050" b="0" i="0" u="none" strike="noStrike" baseline="0" dirty="0">
              <a:solidFill>
                <a:srgbClr val="000080"/>
              </a:solidFill>
              <a:latin typeface="F98"/>
            </a:endParaRPr>
          </a:p>
          <a:p>
            <a:pPr algn="l"/>
            <a:r>
              <a:rPr lang="en-US" b="1" i="0" dirty="0">
                <a:solidFill>
                  <a:srgbClr val="404040"/>
                </a:solidFill>
                <a:effectLst/>
                <a:latin typeface="Inter"/>
              </a:rPr>
              <a:t>Title:</a:t>
            </a:r>
            <a:r>
              <a:rPr lang="en-US" b="0" i="0" dirty="0">
                <a:solidFill>
                  <a:srgbClr val="404040"/>
                </a:solidFill>
                <a:effectLst/>
                <a:latin typeface="Inter"/>
              </a:rPr>
              <a:t> Limitations of Android Auto</a:t>
            </a:r>
            <a:br>
              <a:rPr lang="en-US" b="0" i="0" dirty="0">
                <a:solidFill>
                  <a:srgbClr val="404040"/>
                </a:solidFill>
                <a:effectLst/>
                <a:latin typeface="Inter"/>
              </a:rPr>
            </a:br>
            <a:r>
              <a:rPr lang="en-US" b="1" i="0" dirty="0">
                <a:solidFill>
                  <a:srgbClr val="404040"/>
                </a:solidFill>
                <a:effectLst/>
                <a:latin typeface="Inter"/>
              </a:rPr>
              <a:t>Key Points:</a:t>
            </a:r>
            <a:endParaRPr lang="en-US" b="0" i="0" dirty="0">
              <a:solidFill>
                <a:srgbClr val="404040"/>
              </a:solidFill>
              <a:effectLst/>
              <a:latin typeface="Inter"/>
            </a:endParaRPr>
          </a:p>
          <a:p>
            <a:pPr algn="l">
              <a:spcAft>
                <a:spcPts val="300"/>
              </a:spcAft>
              <a:buFont typeface="Arial" panose="020B0604020202020204" pitchFamily="34" charset="0"/>
              <a:buChar char="•"/>
            </a:pPr>
            <a:r>
              <a:rPr lang="en-US" b="1" i="0" dirty="0">
                <a:solidFill>
                  <a:srgbClr val="404040"/>
                </a:solidFill>
                <a:effectLst/>
                <a:latin typeface="Inter"/>
              </a:rPr>
              <a:t>Smartphone Dependency:</a:t>
            </a:r>
            <a:endParaRPr lang="en-US" b="0" i="0" dirty="0">
              <a:solidFill>
                <a:srgbClr val="404040"/>
              </a:solidFill>
              <a:effectLst/>
              <a:latin typeface="Inter"/>
            </a:endParaRPr>
          </a:p>
          <a:p>
            <a:pPr marL="742950" lvl="1" indent="-285750" algn="l">
              <a:spcBef>
                <a:spcPts val="300"/>
              </a:spcBef>
              <a:buFont typeface="Arial" panose="020B0604020202020204" pitchFamily="34" charset="0"/>
              <a:buChar char="•"/>
            </a:pPr>
            <a:r>
              <a:rPr lang="en-US" b="0" i="0" dirty="0">
                <a:solidFill>
                  <a:srgbClr val="404040"/>
                </a:solidFill>
                <a:effectLst/>
                <a:latin typeface="Inter"/>
              </a:rPr>
              <a:t>Requires a compatible Android smartphone to function.</a:t>
            </a:r>
          </a:p>
          <a:p>
            <a:pPr marL="742950" lvl="1" indent="-285750" algn="l">
              <a:spcBef>
                <a:spcPts val="300"/>
              </a:spcBef>
              <a:buFont typeface="Arial" panose="020B0604020202020204" pitchFamily="34" charset="0"/>
              <a:buChar char="•"/>
            </a:pPr>
            <a:r>
              <a:rPr lang="en-US" b="0" i="0" dirty="0">
                <a:solidFill>
                  <a:srgbClr val="404040"/>
                </a:solidFill>
                <a:effectLst/>
                <a:latin typeface="Inter"/>
              </a:rPr>
              <a:t>No smartphone = no Android Auto.</a:t>
            </a:r>
          </a:p>
          <a:p>
            <a:pPr algn="l">
              <a:spcBef>
                <a:spcPts val="300"/>
              </a:spcBef>
              <a:spcAft>
                <a:spcPts val="300"/>
              </a:spcAft>
              <a:buFont typeface="Arial" panose="020B0604020202020204" pitchFamily="34" charset="0"/>
              <a:buChar char="•"/>
            </a:pPr>
            <a:r>
              <a:rPr lang="en-US" b="1" i="0" dirty="0">
                <a:solidFill>
                  <a:srgbClr val="404040"/>
                </a:solidFill>
                <a:effectLst/>
                <a:latin typeface="Inter"/>
              </a:rPr>
              <a:t>Limited Functionality:</a:t>
            </a:r>
            <a:endParaRPr lang="en-US" b="0" i="0" dirty="0">
              <a:solidFill>
                <a:srgbClr val="404040"/>
              </a:solidFill>
              <a:effectLst/>
              <a:latin typeface="Inter"/>
            </a:endParaRPr>
          </a:p>
          <a:p>
            <a:pPr marL="742950" lvl="1" indent="-285750" algn="l">
              <a:spcBef>
                <a:spcPts val="300"/>
              </a:spcBef>
              <a:buFont typeface="Arial" panose="020B0604020202020204" pitchFamily="34" charset="0"/>
              <a:buChar char="•"/>
            </a:pPr>
            <a:r>
              <a:rPr lang="en-US" b="0" i="0" dirty="0">
                <a:solidFill>
                  <a:srgbClr val="404040"/>
                </a:solidFill>
                <a:effectLst/>
                <a:latin typeface="Inter"/>
              </a:rPr>
              <a:t>Only supports a subset of apps (e.g., navigation, media, messaging).</a:t>
            </a:r>
          </a:p>
          <a:p>
            <a:pPr marL="742950" lvl="1" indent="-285750" algn="l">
              <a:spcBef>
                <a:spcPts val="300"/>
              </a:spcBef>
              <a:buFont typeface="Arial" panose="020B0604020202020204" pitchFamily="34" charset="0"/>
              <a:buChar char="•"/>
            </a:pPr>
            <a:r>
              <a:rPr lang="en-US" b="0" i="0" dirty="0">
                <a:solidFill>
                  <a:srgbClr val="404040"/>
                </a:solidFill>
                <a:effectLst/>
                <a:latin typeface="Inter"/>
              </a:rPr>
              <a:t>Cannot run full Android apps or services.</a:t>
            </a:r>
          </a:p>
          <a:p>
            <a:pPr algn="l">
              <a:spcBef>
                <a:spcPts val="300"/>
              </a:spcBef>
              <a:spcAft>
                <a:spcPts val="300"/>
              </a:spcAft>
              <a:buFont typeface="Arial" panose="020B0604020202020204" pitchFamily="34" charset="0"/>
              <a:buChar char="•"/>
            </a:pPr>
            <a:r>
              <a:rPr lang="en-US" b="1" i="0" dirty="0">
                <a:solidFill>
                  <a:srgbClr val="404040"/>
                </a:solidFill>
                <a:effectLst/>
                <a:latin typeface="Inter"/>
              </a:rPr>
              <a:t>Connectivity Issues:</a:t>
            </a:r>
            <a:endParaRPr lang="en-US" b="0" i="0" dirty="0">
              <a:solidFill>
                <a:srgbClr val="404040"/>
              </a:solidFill>
              <a:effectLst/>
              <a:latin typeface="Inter"/>
            </a:endParaRPr>
          </a:p>
          <a:p>
            <a:pPr marL="742950" lvl="1" indent="-285750" algn="l">
              <a:spcBef>
                <a:spcPts val="300"/>
              </a:spcBef>
              <a:buFont typeface="Arial" panose="020B0604020202020204" pitchFamily="34" charset="0"/>
              <a:buChar char="•"/>
            </a:pPr>
            <a:r>
              <a:rPr lang="en-US" b="0" i="0" dirty="0">
                <a:solidFill>
                  <a:srgbClr val="404040"/>
                </a:solidFill>
                <a:effectLst/>
                <a:latin typeface="Inter"/>
              </a:rPr>
              <a:t>Relies on a stable USB or Bluetooth connection.</a:t>
            </a:r>
          </a:p>
          <a:p>
            <a:pPr marL="742950" lvl="1" indent="-285750" algn="l">
              <a:spcBef>
                <a:spcPts val="300"/>
              </a:spcBef>
              <a:buFont typeface="Arial" panose="020B0604020202020204" pitchFamily="34" charset="0"/>
              <a:buChar char="•"/>
            </a:pPr>
            <a:r>
              <a:rPr lang="en-US" b="0" i="0" dirty="0">
                <a:solidFill>
                  <a:srgbClr val="404040"/>
                </a:solidFill>
                <a:effectLst/>
                <a:latin typeface="Inter"/>
              </a:rPr>
              <a:t>Connection drops or compatibility issues can disrupt the experience.</a:t>
            </a:r>
          </a:p>
          <a:p>
            <a:pPr algn="l">
              <a:spcBef>
                <a:spcPts val="300"/>
              </a:spcBef>
              <a:spcAft>
                <a:spcPts val="300"/>
              </a:spcAft>
              <a:buFont typeface="Arial" panose="020B0604020202020204" pitchFamily="34" charset="0"/>
              <a:buChar char="•"/>
            </a:pPr>
            <a:r>
              <a:rPr lang="en-US" b="1" i="0" dirty="0">
                <a:solidFill>
                  <a:srgbClr val="404040"/>
                </a:solidFill>
                <a:effectLst/>
                <a:latin typeface="Inter"/>
              </a:rPr>
              <a:t>Hardware Limitations:</a:t>
            </a:r>
            <a:endParaRPr lang="en-US" b="0" i="0" dirty="0">
              <a:solidFill>
                <a:srgbClr val="404040"/>
              </a:solidFill>
              <a:effectLst/>
              <a:latin typeface="Inter"/>
            </a:endParaRPr>
          </a:p>
          <a:p>
            <a:pPr marL="742950" lvl="1" indent="-285750" algn="l">
              <a:spcBef>
                <a:spcPts val="300"/>
              </a:spcBef>
              <a:buFont typeface="Arial" panose="020B0604020202020204" pitchFamily="34" charset="0"/>
              <a:buChar char="•"/>
            </a:pPr>
            <a:r>
              <a:rPr lang="en-US" b="0" i="0" dirty="0">
                <a:solidFill>
                  <a:srgbClr val="404040"/>
                </a:solidFill>
                <a:effectLst/>
                <a:latin typeface="Inter"/>
              </a:rPr>
              <a:t>Performance depends on the smartphone’s capabilities.</a:t>
            </a:r>
          </a:p>
          <a:p>
            <a:pPr marL="742950" lvl="1" indent="-285750" algn="l">
              <a:spcBef>
                <a:spcPts val="300"/>
              </a:spcBef>
              <a:buFont typeface="Arial" panose="020B0604020202020204" pitchFamily="34" charset="0"/>
              <a:buChar char="•"/>
            </a:pPr>
            <a:r>
              <a:rPr lang="en-US" b="0" i="0" dirty="0">
                <a:solidFill>
                  <a:srgbClr val="404040"/>
                </a:solidFill>
                <a:effectLst/>
                <a:latin typeface="Inter"/>
              </a:rPr>
              <a:t>Older or low-end phones may struggle with performance.</a:t>
            </a:r>
          </a:p>
          <a:p>
            <a:pPr algn="l">
              <a:spcBef>
                <a:spcPts val="300"/>
              </a:spcBef>
              <a:spcAft>
                <a:spcPts val="300"/>
              </a:spcAft>
              <a:buFont typeface="Arial" panose="020B0604020202020204" pitchFamily="34" charset="0"/>
              <a:buChar char="•"/>
            </a:pPr>
            <a:r>
              <a:rPr lang="en-US" b="1" i="0" dirty="0">
                <a:solidFill>
                  <a:srgbClr val="404040"/>
                </a:solidFill>
                <a:effectLst/>
                <a:latin typeface="Inter"/>
              </a:rPr>
              <a:t>No Standalone Features:</a:t>
            </a:r>
            <a:endParaRPr lang="en-US" b="0" i="0" dirty="0">
              <a:solidFill>
                <a:srgbClr val="404040"/>
              </a:solidFill>
              <a:effectLst/>
              <a:latin typeface="Inter"/>
            </a:endParaRPr>
          </a:p>
          <a:p>
            <a:pPr marL="742950" lvl="1" indent="-285750" algn="l">
              <a:spcBef>
                <a:spcPts val="300"/>
              </a:spcBef>
              <a:buFont typeface="Arial" panose="020B0604020202020204" pitchFamily="34" charset="0"/>
              <a:buChar char="•"/>
            </a:pPr>
            <a:r>
              <a:rPr lang="en-US" b="0" i="0" dirty="0">
                <a:solidFill>
                  <a:srgbClr val="404040"/>
                </a:solidFill>
                <a:effectLst/>
                <a:latin typeface="Inter"/>
              </a:rPr>
              <a:t>Cannot operate independently of a smartphone.</a:t>
            </a:r>
          </a:p>
          <a:p>
            <a:pPr marL="742950" lvl="1" indent="-285750" algn="l">
              <a:spcBef>
                <a:spcPts val="300"/>
              </a:spcBef>
              <a:buFont typeface="Arial" panose="020B0604020202020204" pitchFamily="34" charset="0"/>
              <a:buChar char="•"/>
            </a:pPr>
            <a:r>
              <a:rPr lang="en-US" b="0" i="0" dirty="0">
                <a:solidFill>
                  <a:srgbClr val="404040"/>
                </a:solidFill>
                <a:effectLst/>
                <a:latin typeface="Inter"/>
              </a:rPr>
              <a:t>Lacks deep integration with the car’s native systems (e.g., climate control, diagnostics).</a:t>
            </a:r>
          </a:p>
          <a:p>
            <a:pPr marL="742950" lvl="1" indent="-285750">
              <a:buFont typeface="Arial" panose="020B0604020202020204" pitchFamily="34" charset="0"/>
              <a:buChar char="•"/>
            </a:pPr>
            <a:endParaRPr lang="en-IN" dirty="0"/>
          </a:p>
          <a:p>
            <a:endParaRPr lang="en-IN" dirty="0"/>
          </a:p>
        </p:txBody>
      </p:sp>
      <p:sp>
        <p:nvSpPr>
          <p:cNvPr id="4" name="Slide Number Placeholder 3"/>
          <p:cNvSpPr>
            <a:spLocks noGrp="1"/>
          </p:cNvSpPr>
          <p:nvPr>
            <p:ph type="sldNum" sz="quarter" idx="5"/>
          </p:nvPr>
        </p:nvSpPr>
        <p:spPr/>
        <p:txBody>
          <a:bodyPr/>
          <a:lstStyle/>
          <a:p>
            <a:fld id="{2C2133DB-3396-4927-8F7A-D87674153067}" type="slidenum">
              <a:rPr lang="en-IN" smtClean="0"/>
              <a:t>61</a:t>
            </a:fld>
            <a:endParaRPr lang="en-IN"/>
          </a:p>
        </p:txBody>
      </p:sp>
    </p:spTree>
    <p:extLst>
      <p:ext uri="{BB962C8B-B14F-4D97-AF65-F5344CB8AC3E}">
        <p14:creationId xmlns:p14="http://schemas.microsoft.com/office/powerpoint/2010/main" val="1095081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E1DD1-1661-7FDB-EF98-ACEFD4AEDD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31CBE5-900C-C29F-2CE5-C10758B11A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349632-A1EA-DCA0-B3FD-C3FC3176AB69}"/>
              </a:ext>
            </a:extLst>
          </p:cNvPr>
          <p:cNvSpPr>
            <a:spLocks noGrp="1"/>
          </p:cNvSpPr>
          <p:nvPr>
            <p:ph type="body" idx="1"/>
          </p:nvPr>
        </p:nvSpPr>
        <p:spPr/>
        <p:txBody>
          <a:bodyPr/>
          <a:lstStyle/>
          <a:p>
            <a:pPr algn="l"/>
            <a:r>
              <a:rPr lang="en-IN" sz="1200" b="1" dirty="0"/>
              <a:t>Android Automotive  =&gt; </a:t>
            </a:r>
            <a:endParaRPr lang="en-IN" sz="1200" b="0" i="0" u="none" strike="noStrike" baseline="0" dirty="0">
              <a:solidFill>
                <a:srgbClr val="000080"/>
              </a:solidFill>
              <a:latin typeface="F10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u="none" strike="noStrike" baseline="0" dirty="0">
                <a:solidFill>
                  <a:srgbClr val="000080"/>
                </a:solidFill>
                <a:latin typeface="F109"/>
              </a:rPr>
              <a:t>https://source.android.com/docs/automotive/</a:t>
            </a:r>
          </a:p>
          <a:p>
            <a:endParaRPr lang="en-IN" dirty="0"/>
          </a:p>
        </p:txBody>
      </p:sp>
      <p:sp>
        <p:nvSpPr>
          <p:cNvPr id="4" name="Slide Number Placeholder 3">
            <a:extLst>
              <a:ext uri="{FF2B5EF4-FFF2-40B4-BE49-F238E27FC236}">
                <a16:creationId xmlns:a16="http://schemas.microsoft.com/office/drawing/2014/main" id="{DEAD2CE5-D878-23D3-ABED-C756C4916C62}"/>
              </a:ext>
            </a:extLst>
          </p:cNvPr>
          <p:cNvSpPr>
            <a:spLocks noGrp="1"/>
          </p:cNvSpPr>
          <p:nvPr>
            <p:ph type="sldNum" sz="quarter" idx="5"/>
          </p:nvPr>
        </p:nvSpPr>
        <p:spPr/>
        <p:txBody>
          <a:bodyPr/>
          <a:lstStyle/>
          <a:p>
            <a:fld id="{2C2133DB-3396-4927-8F7A-D87674153067}" type="slidenum">
              <a:rPr lang="en-IN" smtClean="0"/>
              <a:t>62</a:t>
            </a:fld>
            <a:endParaRPr lang="en-IN"/>
          </a:p>
        </p:txBody>
      </p:sp>
    </p:spTree>
    <p:extLst>
      <p:ext uri="{BB962C8B-B14F-4D97-AF65-F5344CB8AC3E}">
        <p14:creationId xmlns:p14="http://schemas.microsoft.com/office/powerpoint/2010/main" val="7137335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4FD2F-B39E-BC21-671B-6D52FA3CB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09E930-C752-41D8-58A8-AAB98529D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B8325-E2CF-8BBC-4F6E-4CAA96C7A2EA}"/>
              </a:ext>
            </a:extLst>
          </p:cNvPr>
          <p:cNvSpPr>
            <a:spLocks noGrp="1"/>
          </p:cNvSpPr>
          <p:nvPr>
            <p:ph type="body" idx="1"/>
          </p:nvPr>
        </p:nvSpPr>
        <p:spPr/>
        <p:txBody>
          <a:bodyPr/>
          <a:lstStyle/>
          <a:p>
            <a:r>
              <a:rPr lang="en-IN" dirty="0"/>
              <a:t>https://source.android.com/docs/automotive/start/what_automotive</a:t>
            </a:r>
          </a:p>
          <a:p>
            <a:endParaRPr lang="en-IN" dirty="0"/>
          </a:p>
          <a:p>
            <a:r>
              <a:rPr lang="en-IN" dirty="0"/>
              <a:t>https://developers.google.com/cars</a:t>
            </a:r>
          </a:p>
        </p:txBody>
      </p:sp>
      <p:sp>
        <p:nvSpPr>
          <p:cNvPr id="4" name="Slide Number Placeholder 3">
            <a:extLst>
              <a:ext uri="{FF2B5EF4-FFF2-40B4-BE49-F238E27FC236}">
                <a16:creationId xmlns:a16="http://schemas.microsoft.com/office/drawing/2014/main" id="{2C9273B8-AC69-2949-DB08-4DF3DA63BBAC}"/>
              </a:ext>
            </a:extLst>
          </p:cNvPr>
          <p:cNvSpPr>
            <a:spLocks noGrp="1"/>
          </p:cNvSpPr>
          <p:nvPr>
            <p:ph type="sldNum" sz="quarter" idx="5"/>
          </p:nvPr>
        </p:nvSpPr>
        <p:spPr/>
        <p:txBody>
          <a:bodyPr/>
          <a:lstStyle/>
          <a:p>
            <a:fld id="{2C2133DB-3396-4927-8F7A-D87674153067}" type="slidenum">
              <a:rPr lang="en-IN" smtClean="0"/>
              <a:t>63</a:t>
            </a:fld>
            <a:endParaRPr lang="en-IN"/>
          </a:p>
        </p:txBody>
      </p:sp>
    </p:spTree>
    <p:extLst>
      <p:ext uri="{BB962C8B-B14F-4D97-AF65-F5344CB8AC3E}">
        <p14:creationId xmlns:p14="http://schemas.microsoft.com/office/powerpoint/2010/main" val="477345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Explain What is </a:t>
            </a:r>
            <a:r>
              <a:rPr lang="en-IN" dirty="0" err="1"/>
              <a:t>SoM</a:t>
            </a:r>
            <a:r>
              <a:rPr lang="en-IN" dirty="0"/>
              <a:t>, What is SoC, What is EVK, What is production board </a:t>
            </a:r>
          </a:p>
        </p:txBody>
      </p:sp>
      <p:sp>
        <p:nvSpPr>
          <p:cNvPr id="4" name="Slide Number Placeholder 3"/>
          <p:cNvSpPr>
            <a:spLocks noGrp="1"/>
          </p:cNvSpPr>
          <p:nvPr>
            <p:ph type="sldNum" sz="quarter" idx="5"/>
          </p:nvPr>
        </p:nvSpPr>
        <p:spPr/>
        <p:txBody>
          <a:bodyPr/>
          <a:lstStyle/>
          <a:p>
            <a:fld id="{2C2133DB-3396-4927-8F7A-D87674153067}" type="slidenum">
              <a:rPr lang="en-IN" smtClean="0"/>
              <a:t>8</a:t>
            </a:fld>
            <a:endParaRPr lang="en-IN"/>
          </a:p>
        </p:txBody>
      </p:sp>
    </p:spTree>
    <p:extLst>
      <p:ext uri="{BB962C8B-B14F-4D97-AF65-F5344CB8AC3E}">
        <p14:creationId xmlns:p14="http://schemas.microsoft.com/office/powerpoint/2010/main" val="1311824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CDF77-4E3C-8DC5-F9BC-963BC03465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131AC3-BFB1-CE46-59E5-D2570FD08D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BC7D17-793C-FAA4-7740-E8080EEFD3B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9AA9448-4362-2C93-0F8F-089A75C3E2D6}"/>
              </a:ext>
            </a:extLst>
          </p:cNvPr>
          <p:cNvSpPr>
            <a:spLocks noGrp="1"/>
          </p:cNvSpPr>
          <p:nvPr>
            <p:ph type="sldNum" sz="quarter" idx="5"/>
          </p:nvPr>
        </p:nvSpPr>
        <p:spPr/>
        <p:txBody>
          <a:bodyPr/>
          <a:lstStyle/>
          <a:p>
            <a:fld id="{2C2133DB-3396-4927-8F7A-D87674153067}" type="slidenum">
              <a:rPr lang="en-IN" smtClean="0"/>
              <a:t>64</a:t>
            </a:fld>
            <a:endParaRPr lang="en-IN"/>
          </a:p>
        </p:txBody>
      </p:sp>
    </p:spTree>
    <p:extLst>
      <p:ext uri="{BB962C8B-B14F-4D97-AF65-F5344CB8AC3E}">
        <p14:creationId xmlns:p14="http://schemas.microsoft.com/office/powerpoint/2010/main" val="1950530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BF98F-567E-0F4C-E696-5DDD8F7A3D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445D1-B7E3-6457-10E0-8207320615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E19791-B592-F06C-D585-181DA5D456F6}"/>
              </a:ext>
            </a:extLst>
          </p:cNvPr>
          <p:cNvSpPr>
            <a:spLocks noGrp="1"/>
          </p:cNvSpPr>
          <p:nvPr>
            <p:ph type="body" idx="1"/>
          </p:nvPr>
        </p:nvSpPr>
        <p:spPr/>
        <p:txBody>
          <a:bodyPr/>
          <a:lstStyle/>
          <a:p>
            <a:pPr algn="l"/>
            <a:r>
              <a:rPr lang="en-IN" b="1" dirty="0"/>
              <a:t>Android Auto =&gt; </a:t>
            </a:r>
            <a:br>
              <a:rPr lang="en-IN" dirty="0"/>
            </a:br>
            <a:r>
              <a:rPr lang="en-IN" sz="1800" b="0" i="0" u="none" strike="noStrike" baseline="0" dirty="0">
                <a:solidFill>
                  <a:srgbClr val="3333B3"/>
                </a:solidFill>
                <a:latin typeface="cmsy10" panose="020B0500000000000000" pitchFamily="34" charset="0"/>
              </a:rPr>
              <a:t> </a:t>
            </a:r>
            <a:r>
              <a:rPr lang="en-IN" sz="1800" b="0" i="0" u="none" strike="noStrike" baseline="0" dirty="0">
                <a:solidFill>
                  <a:srgbClr val="000080"/>
                </a:solidFill>
                <a:latin typeface="F109"/>
              </a:rPr>
              <a:t>https://www.android.com/auto/</a:t>
            </a:r>
          </a:p>
          <a:p>
            <a:pPr algn="l"/>
            <a:br>
              <a:rPr lang="en-IN" sz="1800" b="0" i="0" u="none" strike="noStrike" baseline="0" dirty="0">
                <a:solidFill>
                  <a:srgbClr val="000080"/>
                </a:solidFill>
                <a:latin typeface="F109"/>
              </a:rPr>
            </a:br>
            <a:r>
              <a:rPr lang="en-IN" sz="1800" b="1" dirty="0"/>
              <a:t>Android Automotive  =&gt; </a:t>
            </a:r>
            <a:endParaRPr lang="en-IN" sz="1800" b="0" i="0" u="none" strike="noStrike" baseline="0" dirty="0">
              <a:solidFill>
                <a:srgbClr val="000080"/>
              </a:solidFill>
              <a:latin typeface="F10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baseline="0" dirty="0">
                <a:solidFill>
                  <a:srgbClr val="000080"/>
                </a:solidFill>
                <a:latin typeface="F109"/>
              </a:rPr>
              <a:t>https://source.android.com/docs/automotive/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b="0" i="0" u="none" strike="noStrike" baseline="0" dirty="0">
              <a:solidFill>
                <a:srgbClr val="000080"/>
              </a:solidFill>
              <a:latin typeface="F109"/>
            </a:endParaRPr>
          </a:p>
          <a:p>
            <a:r>
              <a:rPr lang="en-IN" sz="1800" dirty="0"/>
              <a:t>https://source.android.com/docs/automotive/start/what_automotive</a:t>
            </a:r>
          </a:p>
          <a:p>
            <a:endParaRPr lang="en-IN" sz="1800" dirty="0"/>
          </a:p>
          <a:p>
            <a:r>
              <a:rPr lang="en-IN" sz="1800" dirty="0"/>
              <a:t>https://developers.google.com/cars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b="0" i="0" u="none" strike="noStrike" baseline="0" dirty="0">
              <a:solidFill>
                <a:srgbClr val="000080"/>
              </a:solidFill>
              <a:latin typeface="F109"/>
            </a:endParaRPr>
          </a:p>
          <a:p>
            <a:pPr algn="l"/>
            <a:endParaRPr lang="en-IN" sz="1800" b="0" i="0" u="none" strike="noStrike" baseline="0" dirty="0">
              <a:solidFill>
                <a:srgbClr val="000080"/>
              </a:solidFill>
              <a:latin typeface="F109"/>
            </a:endParaRPr>
          </a:p>
        </p:txBody>
      </p:sp>
      <p:sp>
        <p:nvSpPr>
          <p:cNvPr id="4" name="Slide Number Placeholder 3">
            <a:extLst>
              <a:ext uri="{FF2B5EF4-FFF2-40B4-BE49-F238E27FC236}">
                <a16:creationId xmlns:a16="http://schemas.microsoft.com/office/drawing/2014/main" id="{1DF46897-242A-3D0E-ADE4-2B304523E4A7}"/>
              </a:ext>
            </a:extLst>
          </p:cNvPr>
          <p:cNvSpPr>
            <a:spLocks noGrp="1"/>
          </p:cNvSpPr>
          <p:nvPr>
            <p:ph type="sldNum" sz="quarter" idx="5"/>
          </p:nvPr>
        </p:nvSpPr>
        <p:spPr/>
        <p:txBody>
          <a:bodyPr/>
          <a:lstStyle/>
          <a:p>
            <a:fld id="{2C2133DB-3396-4927-8F7A-D87674153067}" type="slidenum">
              <a:rPr lang="en-IN" smtClean="0"/>
              <a:t>66</a:t>
            </a:fld>
            <a:endParaRPr lang="en-IN"/>
          </a:p>
        </p:txBody>
      </p:sp>
    </p:spTree>
    <p:extLst>
      <p:ext uri="{BB962C8B-B14F-4D97-AF65-F5344CB8AC3E}">
        <p14:creationId xmlns:p14="http://schemas.microsoft.com/office/powerpoint/2010/main" val="9921277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https://arstechnica.com/cars/2021/05/android-automotive-os-review-under-the-hood-with-googles-car-os/</a:t>
            </a:r>
          </a:p>
        </p:txBody>
      </p:sp>
      <p:sp>
        <p:nvSpPr>
          <p:cNvPr id="4" name="Slide Number Placeholder 3"/>
          <p:cNvSpPr>
            <a:spLocks noGrp="1"/>
          </p:cNvSpPr>
          <p:nvPr>
            <p:ph type="sldNum" sz="quarter" idx="5"/>
          </p:nvPr>
        </p:nvSpPr>
        <p:spPr/>
        <p:txBody>
          <a:bodyPr/>
          <a:lstStyle/>
          <a:p>
            <a:fld id="{2C2133DB-3396-4927-8F7A-D87674153067}" type="slidenum">
              <a:rPr lang="en-IN" smtClean="0"/>
              <a:t>67</a:t>
            </a:fld>
            <a:endParaRPr lang="en-IN"/>
          </a:p>
        </p:txBody>
      </p:sp>
    </p:spTree>
    <p:extLst>
      <p:ext uri="{BB962C8B-B14F-4D97-AF65-F5344CB8AC3E}">
        <p14:creationId xmlns:p14="http://schemas.microsoft.com/office/powerpoint/2010/main" val="4147994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68EF6-8ED4-1088-DA88-CD8C313396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6A4865-D95D-780C-27D2-F3F95A9CE5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5E5F88-0016-2301-6FCF-156B9B7EAC44}"/>
              </a:ext>
            </a:extLst>
          </p:cNvPr>
          <p:cNvSpPr>
            <a:spLocks noGrp="1"/>
          </p:cNvSpPr>
          <p:nvPr>
            <p:ph type="body" idx="1"/>
          </p:nvPr>
        </p:nvSpPr>
        <p:spPr/>
        <p:txBody>
          <a:bodyPr/>
          <a:lstStyle/>
          <a:p>
            <a:r>
              <a:rPr lang="en-IN" dirty="0"/>
              <a:t>https://source.android.com/docs/automotive</a:t>
            </a:r>
          </a:p>
          <a:p>
            <a:endParaRPr lang="en-IN" dirty="0"/>
          </a:p>
          <a:p>
            <a:r>
              <a:rPr lang="en-IN" dirty="0"/>
              <a:t>https://developers.google.com/cars/design/automotive-os</a:t>
            </a:r>
          </a:p>
          <a:p>
            <a:endParaRPr lang="en-IN" dirty="0"/>
          </a:p>
        </p:txBody>
      </p:sp>
      <p:sp>
        <p:nvSpPr>
          <p:cNvPr id="4" name="Slide Number Placeholder 3">
            <a:extLst>
              <a:ext uri="{FF2B5EF4-FFF2-40B4-BE49-F238E27FC236}">
                <a16:creationId xmlns:a16="http://schemas.microsoft.com/office/drawing/2014/main" id="{AC8F9402-B2F8-0738-10BD-4D96EBD36375}"/>
              </a:ext>
            </a:extLst>
          </p:cNvPr>
          <p:cNvSpPr>
            <a:spLocks noGrp="1"/>
          </p:cNvSpPr>
          <p:nvPr>
            <p:ph type="sldNum" sz="quarter" idx="5"/>
          </p:nvPr>
        </p:nvSpPr>
        <p:spPr/>
        <p:txBody>
          <a:bodyPr/>
          <a:lstStyle/>
          <a:p>
            <a:fld id="{2C2133DB-3396-4927-8F7A-D87674153067}" type="slidenum">
              <a:rPr lang="en-IN" smtClean="0"/>
              <a:t>70</a:t>
            </a:fld>
            <a:endParaRPr lang="en-IN"/>
          </a:p>
        </p:txBody>
      </p:sp>
    </p:spTree>
    <p:extLst>
      <p:ext uri="{BB962C8B-B14F-4D97-AF65-F5344CB8AC3E}">
        <p14:creationId xmlns:p14="http://schemas.microsoft.com/office/powerpoint/2010/main" val="2968404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13A0F-428B-0F4F-FA63-FCF8492A03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501052-8681-337F-C312-3D71C76C73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8D6B0-0CD8-E3BA-D36D-469C95F127F8}"/>
              </a:ext>
            </a:extLst>
          </p:cNvPr>
          <p:cNvSpPr>
            <a:spLocks noGrp="1"/>
          </p:cNvSpPr>
          <p:nvPr>
            <p:ph type="body" idx="1"/>
          </p:nvPr>
        </p:nvSpPr>
        <p:spPr/>
        <p:txBody>
          <a:bodyPr/>
          <a:lstStyle/>
          <a:p>
            <a:r>
              <a:rPr lang="en-IN" dirty="0"/>
              <a:t>https://source.android.com/docs/automotive</a:t>
            </a:r>
          </a:p>
          <a:p>
            <a:endParaRPr lang="en-IN" dirty="0"/>
          </a:p>
          <a:p>
            <a:r>
              <a:rPr lang="en-IN" dirty="0"/>
              <a:t>https://developers.google.com/cars/design/automotive-os</a:t>
            </a:r>
          </a:p>
          <a:p>
            <a:endParaRPr lang="en-IN" dirty="0"/>
          </a:p>
        </p:txBody>
      </p:sp>
      <p:sp>
        <p:nvSpPr>
          <p:cNvPr id="4" name="Slide Number Placeholder 3">
            <a:extLst>
              <a:ext uri="{FF2B5EF4-FFF2-40B4-BE49-F238E27FC236}">
                <a16:creationId xmlns:a16="http://schemas.microsoft.com/office/drawing/2014/main" id="{6D83C3C3-7930-242E-8443-1365931B2C83}"/>
              </a:ext>
            </a:extLst>
          </p:cNvPr>
          <p:cNvSpPr>
            <a:spLocks noGrp="1"/>
          </p:cNvSpPr>
          <p:nvPr>
            <p:ph type="sldNum" sz="quarter" idx="5"/>
          </p:nvPr>
        </p:nvSpPr>
        <p:spPr/>
        <p:txBody>
          <a:bodyPr/>
          <a:lstStyle/>
          <a:p>
            <a:fld id="{2C2133DB-3396-4927-8F7A-D87674153067}" type="slidenum">
              <a:rPr lang="en-IN" smtClean="0"/>
              <a:t>71</a:t>
            </a:fld>
            <a:endParaRPr lang="en-IN"/>
          </a:p>
        </p:txBody>
      </p:sp>
    </p:spTree>
    <p:extLst>
      <p:ext uri="{BB962C8B-B14F-4D97-AF65-F5344CB8AC3E}">
        <p14:creationId xmlns:p14="http://schemas.microsoft.com/office/powerpoint/2010/main" val="11051522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F2373-7D77-A4E5-0164-25A8ED981F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6D4E6-83F9-5B80-26D5-07ED615613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EA7FED-99B5-C7F5-10FE-4B7C9CC65C44}"/>
              </a:ext>
            </a:extLst>
          </p:cNvPr>
          <p:cNvSpPr>
            <a:spLocks noGrp="1"/>
          </p:cNvSpPr>
          <p:nvPr>
            <p:ph type="body" idx="1"/>
          </p:nvPr>
        </p:nvSpPr>
        <p:spPr/>
        <p:txBody>
          <a:bodyPr/>
          <a:lstStyle/>
          <a:p>
            <a:r>
              <a:rPr lang="en-IN" dirty="0"/>
              <a:t>https://source.android.com/docs/automotive</a:t>
            </a:r>
          </a:p>
          <a:p>
            <a:endParaRPr lang="en-IN" dirty="0"/>
          </a:p>
          <a:p>
            <a:r>
              <a:rPr lang="en-IN" dirty="0"/>
              <a:t>https://developers.google.com/cars/design/automotive-os</a:t>
            </a:r>
          </a:p>
          <a:p>
            <a:endParaRPr lang="en-IN" dirty="0"/>
          </a:p>
        </p:txBody>
      </p:sp>
      <p:sp>
        <p:nvSpPr>
          <p:cNvPr id="4" name="Slide Number Placeholder 3">
            <a:extLst>
              <a:ext uri="{FF2B5EF4-FFF2-40B4-BE49-F238E27FC236}">
                <a16:creationId xmlns:a16="http://schemas.microsoft.com/office/drawing/2014/main" id="{EBE3DB6B-EDD0-1CBF-66F3-1CA624137404}"/>
              </a:ext>
            </a:extLst>
          </p:cNvPr>
          <p:cNvSpPr>
            <a:spLocks noGrp="1"/>
          </p:cNvSpPr>
          <p:nvPr>
            <p:ph type="sldNum" sz="quarter" idx="5"/>
          </p:nvPr>
        </p:nvSpPr>
        <p:spPr/>
        <p:txBody>
          <a:bodyPr/>
          <a:lstStyle/>
          <a:p>
            <a:fld id="{2C2133DB-3396-4927-8F7A-D87674153067}" type="slidenum">
              <a:rPr lang="en-IN" smtClean="0"/>
              <a:t>72</a:t>
            </a:fld>
            <a:endParaRPr lang="en-IN"/>
          </a:p>
        </p:txBody>
      </p:sp>
    </p:spTree>
    <p:extLst>
      <p:ext uri="{BB962C8B-B14F-4D97-AF65-F5344CB8AC3E}">
        <p14:creationId xmlns:p14="http://schemas.microsoft.com/office/powerpoint/2010/main" val="4980499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073BA-40B9-D8AB-F47D-D8DF22D19D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F5BF45-697B-65EF-58B1-936C8856B9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511186-B7DF-22B2-7CE1-E63B08958280}"/>
              </a:ext>
            </a:extLst>
          </p:cNvPr>
          <p:cNvSpPr>
            <a:spLocks noGrp="1"/>
          </p:cNvSpPr>
          <p:nvPr>
            <p:ph type="body" idx="1"/>
          </p:nvPr>
        </p:nvSpPr>
        <p:spPr/>
        <p:txBody>
          <a:bodyPr/>
          <a:lstStyle/>
          <a:p>
            <a:r>
              <a:rPr lang="en-IN" dirty="0"/>
              <a:t>https://source.android.com/docs/automotive</a:t>
            </a:r>
          </a:p>
          <a:p>
            <a:endParaRPr lang="en-IN" dirty="0"/>
          </a:p>
          <a:p>
            <a:r>
              <a:rPr lang="en-IN" dirty="0"/>
              <a:t>https://developers.google.com/cars/design/automotive-os</a:t>
            </a:r>
          </a:p>
          <a:p>
            <a:endParaRPr lang="en-IN" dirty="0"/>
          </a:p>
        </p:txBody>
      </p:sp>
      <p:sp>
        <p:nvSpPr>
          <p:cNvPr id="4" name="Slide Number Placeholder 3">
            <a:extLst>
              <a:ext uri="{FF2B5EF4-FFF2-40B4-BE49-F238E27FC236}">
                <a16:creationId xmlns:a16="http://schemas.microsoft.com/office/drawing/2014/main" id="{0997B70F-417E-6D17-8216-3653D5F52F16}"/>
              </a:ext>
            </a:extLst>
          </p:cNvPr>
          <p:cNvSpPr>
            <a:spLocks noGrp="1"/>
          </p:cNvSpPr>
          <p:nvPr>
            <p:ph type="sldNum" sz="quarter" idx="5"/>
          </p:nvPr>
        </p:nvSpPr>
        <p:spPr/>
        <p:txBody>
          <a:bodyPr/>
          <a:lstStyle/>
          <a:p>
            <a:fld id="{2C2133DB-3396-4927-8F7A-D87674153067}" type="slidenum">
              <a:rPr lang="en-IN" smtClean="0"/>
              <a:t>73</a:t>
            </a:fld>
            <a:endParaRPr lang="en-IN"/>
          </a:p>
        </p:txBody>
      </p:sp>
    </p:spTree>
    <p:extLst>
      <p:ext uri="{BB962C8B-B14F-4D97-AF65-F5344CB8AC3E}">
        <p14:creationId xmlns:p14="http://schemas.microsoft.com/office/powerpoint/2010/main" val="15040400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F1EE8-16DF-56EC-73D9-C88989ACE3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9FD76-0B0D-91F9-E053-9B6BCE9597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8D1245-CDDB-014C-8B64-AF2ADD689EB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4CAC591-CC05-0D4D-E616-50CD28AE513B}"/>
              </a:ext>
            </a:extLst>
          </p:cNvPr>
          <p:cNvSpPr>
            <a:spLocks noGrp="1"/>
          </p:cNvSpPr>
          <p:nvPr>
            <p:ph type="sldNum" sz="quarter" idx="5"/>
          </p:nvPr>
        </p:nvSpPr>
        <p:spPr/>
        <p:txBody>
          <a:bodyPr/>
          <a:lstStyle/>
          <a:p>
            <a:fld id="{2C2133DB-3396-4927-8F7A-D87674153067}" type="slidenum">
              <a:rPr lang="en-IN" smtClean="0"/>
              <a:t>74</a:t>
            </a:fld>
            <a:endParaRPr lang="en-IN"/>
          </a:p>
        </p:txBody>
      </p:sp>
    </p:spTree>
    <p:extLst>
      <p:ext uri="{BB962C8B-B14F-4D97-AF65-F5344CB8AC3E}">
        <p14:creationId xmlns:p14="http://schemas.microsoft.com/office/powerpoint/2010/main" val="2700320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latin typeface="NimbusSanL-Regu"/>
              </a:rPr>
              <a:t>Apps in  </a:t>
            </a:r>
            <a:r>
              <a:rPr lang="en-US" b="1" dirty="0">
                <a:solidFill>
                  <a:srgbClr val="000000"/>
                </a:solidFill>
                <a:latin typeface="NimbusSanL-Regu"/>
              </a:rPr>
              <a:t>packages/apps/Car</a:t>
            </a:r>
            <a:endParaRPr lang="en-IN" dirty="0"/>
          </a:p>
        </p:txBody>
      </p:sp>
      <p:sp>
        <p:nvSpPr>
          <p:cNvPr id="4" name="Slide Number Placeholder 3"/>
          <p:cNvSpPr>
            <a:spLocks noGrp="1"/>
          </p:cNvSpPr>
          <p:nvPr>
            <p:ph type="sldNum" sz="quarter" idx="5"/>
          </p:nvPr>
        </p:nvSpPr>
        <p:spPr/>
        <p:txBody>
          <a:bodyPr/>
          <a:lstStyle/>
          <a:p>
            <a:fld id="{2C2133DB-3396-4927-8F7A-D87674153067}" type="slidenum">
              <a:rPr lang="en-IN" smtClean="0"/>
              <a:t>75</a:t>
            </a:fld>
            <a:endParaRPr lang="en-IN"/>
          </a:p>
        </p:txBody>
      </p:sp>
    </p:spTree>
    <p:extLst>
      <p:ext uri="{BB962C8B-B14F-4D97-AF65-F5344CB8AC3E}">
        <p14:creationId xmlns:p14="http://schemas.microsoft.com/office/powerpoint/2010/main" val="34557803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FD46F-8A41-A07E-94B7-200C81D91A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3ADA5-5A25-3A24-6962-F67AD5FE56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BAA2A1-A40A-838D-3A29-7E28631214FD}"/>
              </a:ext>
            </a:extLst>
          </p:cNvPr>
          <p:cNvSpPr>
            <a:spLocks noGrp="1"/>
          </p:cNvSpPr>
          <p:nvPr>
            <p:ph type="body" idx="1"/>
          </p:nvPr>
        </p:nvSpPr>
        <p:spPr/>
        <p:txBody>
          <a:bodyPr/>
          <a:lstStyle/>
          <a:p>
            <a:r>
              <a:rPr lang="fr-FR" b="1" dirty="0">
                <a:solidFill>
                  <a:srgbClr val="000000"/>
                </a:solidFill>
                <a:latin typeface="NimbusSanL-Regu"/>
              </a:rPr>
              <a:t>Source code </a:t>
            </a:r>
            <a:r>
              <a:rPr lang="fr-FR" dirty="0">
                <a:solidFill>
                  <a:srgbClr val="000000"/>
                </a:solidFill>
                <a:latin typeface="NimbusSanL-Regu"/>
              </a:rPr>
              <a:t>packages/services/Car/car-lib</a:t>
            </a:r>
            <a:endParaRPr lang="en-IN" dirty="0"/>
          </a:p>
        </p:txBody>
      </p:sp>
      <p:sp>
        <p:nvSpPr>
          <p:cNvPr id="4" name="Slide Number Placeholder 3">
            <a:extLst>
              <a:ext uri="{FF2B5EF4-FFF2-40B4-BE49-F238E27FC236}">
                <a16:creationId xmlns:a16="http://schemas.microsoft.com/office/drawing/2014/main" id="{363681D4-029F-0663-53F1-3D7DBA4207DF}"/>
              </a:ext>
            </a:extLst>
          </p:cNvPr>
          <p:cNvSpPr>
            <a:spLocks noGrp="1"/>
          </p:cNvSpPr>
          <p:nvPr>
            <p:ph type="sldNum" sz="quarter" idx="5"/>
          </p:nvPr>
        </p:nvSpPr>
        <p:spPr/>
        <p:txBody>
          <a:bodyPr/>
          <a:lstStyle/>
          <a:p>
            <a:fld id="{2C2133DB-3396-4927-8F7A-D87674153067}" type="slidenum">
              <a:rPr lang="en-IN" smtClean="0"/>
              <a:t>76</a:t>
            </a:fld>
            <a:endParaRPr lang="en-IN"/>
          </a:p>
        </p:txBody>
      </p:sp>
    </p:spTree>
    <p:extLst>
      <p:ext uri="{BB962C8B-B14F-4D97-AF65-F5344CB8AC3E}">
        <p14:creationId xmlns:p14="http://schemas.microsoft.com/office/powerpoint/2010/main" val="2574155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FCC19-5735-2940-A52D-85FB264597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5025B4-223E-0A65-38DD-C5EA6694D3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D217FC-7553-FE77-C4EA-DB5B9FEC7D9A}"/>
              </a:ext>
            </a:extLst>
          </p:cNvPr>
          <p:cNvSpPr>
            <a:spLocks noGrp="1"/>
          </p:cNvSpPr>
          <p:nvPr>
            <p:ph type="body" idx="1"/>
          </p:nvPr>
        </p:nvSpPr>
        <p:spPr/>
        <p:txBody>
          <a:bodyPr/>
          <a:lstStyle/>
          <a:p>
            <a:r>
              <a:rPr lang="en-IN" dirty="0"/>
              <a:t>Explain What is </a:t>
            </a:r>
            <a:r>
              <a:rPr lang="en-IN" dirty="0" err="1"/>
              <a:t>Maincore</a:t>
            </a:r>
            <a:r>
              <a:rPr lang="en-IN" dirty="0"/>
              <a:t>, </a:t>
            </a:r>
            <a:r>
              <a:rPr lang="en-IN" dirty="0" err="1"/>
              <a:t>Subcore</a:t>
            </a:r>
            <a:r>
              <a:rPr lang="en-IN" dirty="0"/>
              <a:t> etc.. </a:t>
            </a:r>
          </a:p>
        </p:txBody>
      </p:sp>
      <p:sp>
        <p:nvSpPr>
          <p:cNvPr id="4" name="Slide Number Placeholder 3">
            <a:extLst>
              <a:ext uri="{FF2B5EF4-FFF2-40B4-BE49-F238E27FC236}">
                <a16:creationId xmlns:a16="http://schemas.microsoft.com/office/drawing/2014/main" id="{5EEF1F93-08C0-7F16-7B21-23C1D9E7265B}"/>
              </a:ext>
            </a:extLst>
          </p:cNvPr>
          <p:cNvSpPr>
            <a:spLocks noGrp="1"/>
          </p:cNvSpPr>
          <p:nvPr>
            <p:ph type="sldNum" sz="quarter" idx="5"/>
          </p:nvPr>
        </p:nvSpPr>
        <p:spPr/>
        <p:txBody>
          <a:bodyPr/>
          <a:lstStyle/>
          <a:p>
            <a:fld id="{2C2133DB-3396-4927-8F7A-D87674153067}" type="slidenum">
              <a:rPr lang="en-IN" smtClean="0"/>
              <a:t>9</a:t>
            </a:fld>
            <a:endParaRPr lang="en-IN"/>
          </a:p>
        </p:txBody>
      </p:sp>
    </p:spTree>
    <p:extLst>
      <p:ext uri="{BB962C8B-B14F-4D97-AF65-F5344CB8AC3E}">
        <p14:creationId xmlns:p14="http://schemas.microsoft.com/office/powerpoint/2010/main" val="3046786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46A4B-A1FD-6E1C-B741-8BAD41546F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144733-E579-E142-69FA-FFCACC0405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FB4071-2398-FDA7-8A2C-EFE5F87F0C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000000"/>
                </a:solidFill>
                <a:latin typeface="NimbusSanL-Regu"/>
              </a:rPr>
              <a:t>Source code </a:t>
            </a:r>
            <a:r>
              <a:rPr lang="fr-FR" sz="1200" b="0" i="0" u="none" strike="noStrike" baseline="0" dirty="0">
                <a:solidFill>
                  <a:srgbClr val="000000"/>
                </a:solidFill>
                <a:latin typeface="NimbusSanL-Regu"/>
              </a:rPr>
              <a:t> </a:t>
            </a:r>
            <a:r>
              <a:rPr lang="fr-FR" sz="1200" b="0" i="0" u="none" strike="noStrike" baseline="0" dirty="0">
                <a:solidFill>
                  <a:srgbClr val="000000"/>
                </a:solidFill>
                <a:latin typeface="F112"/>
              </a:rPr>
              <a:t>packages/services/Car/service</a:t>
            </a:r>
            <a:endParaRPr lang="en-IN" dirty="0">
              <a:solidFill>
                <a:srgbClr val="000000"/>
              </a:solidFill>
              <a:latin typeface="NimbusSanL-Regu"/>
            </a:endParaRPr>
          </a:p>
          <a:p>
            <a:endParaRPr lang="en-IN" dirty="0"/>
          </a:p>
        </p:txBody>
      </p:sp>
      <p:sp>
        <p:nvSpPr>
          <p:cNvPr id="4" name="Slide Number Placeholder 3">
            <a:extLst>
              <a:ext uri="{FF2B5EF4-FFF2-40B4-BE49-F238E27FC236}">
                <a16:creationId xmlns:a16="http://schemas.microsoft.com/office/drawing/2014/main" id="{E962A758-F9E9-5388-6D5F-71C5EC7CADD6}"/>
              </a:ext>
            </a:extLst>
          </p:cNvPr>
          <p:cNvSpPr>
            <a:spLocks noGrp="1"/>
          </p:cNvSpPr>
          <p:nvPr>
            <p:ph type="sldNum" sz="quarter" idx="5"/>
          </p:nvPr>
        </p:nvSpPr>
        <p:spPr/>
        <p:txBody>
          <a:bodyPr/>
          <a:lstStyle/>
          <a:p>
            <a:fld id="{2C2133DB-3396-4927-8F7A-D87674153067}" type="slidenum">
              <a:rPr lang="en-IN" smtClean="0"/>
              <a:t>77</a:t>
            </a:fld>
            <a:endParaRPr lang="en-IN"/>
          </a:p>
        </p:txBody>
      </p:sp>
    </p:spTree>
    <p:extLst>
      <p:ext uri="{BB962C8B-B14F-4D97-AF65-F5344CB8AC3E}">
        <p14:creationId xmlns:p14="http://schemas.microsoft.com/office/powerpoint/2010/main" val="32472513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803C4-9CA3-D47E-4675-CE09FCCB77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54FDA6-6132-3D53-0AA6-54548B113B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407626-10BE-18F6-71B2-BBABC87E50B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000000"/>
                </a:solidFill>
                <a:latin typeface="NimbusSanL-Regu"/>
              </a:rPr>
              <a:t>Source code </a:t>
            </a:r>
            <a:r>
              <a:rPr lang="fr-FR" sz="1200" b="0" i="0" u="none" strike="noStrike" baseline="0" dirty="0">
                <a:solidFill>
                  <a:srgbClr val="000000"/>
                </a:solidFill>
                <a:latin typeface="NimbusSanL-Regu"/>
              </a:rPr>
              <a:t> </a:t>
            </a:r>
            <a:r>
              <a:rPr lang="fr-FR" sz="1200" b="0" i="0" u="none" strike="noStrike" baseline="0" dirty="0">
                <a:solidFill>
                  <a:srgbClr val="000000"/>
                </a:solidFill>
                <a:latin typeface="F112"/>
              </a:rPr>
              <a:t>packages/services/Car/service</a:t>
            </a:r>
            <a:endParaRPr lang="en-IN" dirty="0">
              <a:solidFill>
                <a:srgbClr val="000000"/>
              </a:solidFill>
              <a:latin typeface="NimbusSanL-Regu"/>
            </a:endParaRPr>
          </a:p>
          <a:p>
            <a:endParaRPr lang="en-IN" dirty="0"/>
          </a:p>
        </p:txBody>
      </p:sp>
      <p:sp>
        <p:nvSpPr>
          <p:cNvPr id="4" name="Slide Number Placeholder 3">
            <a:extLst>
              <a:ext uri="{FF2B5EF4-FFF2-40B4-BE49-F238E27FC236}">
                <a16:creationId xmlns:a16="http://schemas.microsoft.com/office/drawing/2014/main" id="{47B017A8-0C1A-4267-6C6A-6B92B87B270C}"/>
              </a:ext>
            </a:extLst>
          </p:cNvPr>
          <p:cNvSpPr>
            <a:spLocks noGrp="1"/>
          </p:cNvSpPr>
          <p:nvPr>
            <p:ph type="sldNum" sz="quarter" idx="5"/>
          </p:nvPr>
        </p:nvSpPr>
        <p:spPr/>
        <p:txBody>
          <a:bodyPr/>
          <a:lstStyle/>
          <a:p>
            <a:fld id="{2C2133DB-3396-4927-8F7A-D87674153067}" type="slidenum">
              <a:rPr lang="en-IN" smtClean="0"/>
              <a:t>78</a:t>
            </a:fld>
            <a:endParaRPr lang="en-IN"/>
          </a:p>
        </p:txBody>
      </p:sp>
    </p:spTree>
    <p:extLst>
      <p:ext uri="{BB962C8B-B14F-4D97-AF65-F5344CB8AC3E}">
        <p14:creationId xmlns:p14="http://schemas.microsoft.com/office/powerpoint/2010/main" val="3234094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79390-0583-B207-5840-2C88A9732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5CA8F2-B737-0C74-42CE-BDFE559158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B801EB-FF02-93F8-D47B-F2A8D7E00D3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000000"/>
                </a:solidFill>
                <a:latin typeface="NimbusSanL-Regu"/>
              </a:rPr>
              <a:t>Source code </a:t>
            </a:r>
            <a:r>
              <a:rPr lang="fr-FR" sz="1200" b="0" i="0" u="none" strike="noStrike" baseline="0" dirty="0">
                <a:solidFill>
                  <a:srgbClr val="000000"/>
                </a:solidFill>
                <a:latin typeface="NimbusSanL-Regu"/>
              </a:rPr>
              <a:t> </a:t>
            </a:r>
            <a:r>
              <a:rPr lang="en-IN" sz="1800" b="0" i="0" u="none" strike="noStrike" baseline="0" dirty="0">
                <a:solidFill>
                  <a:srgbClr val="000000"/>
                </a:solidFill>
                <a:latin typeface="Consolas" panose="020B0609020204030204" pitchFamily="49" charset="0"/>
              </a:rPr>
              <a:t>hardware/interfaces/automotive/vehicle/2.0 </a:t>
            </a:r>
            <a:endParaRPr lang="en-IN" dirty="0"/>
          </a:p>
        </p:txBody>
      </p:sp>
      <p:sp>
        <p:nvSpPr>
          <p:cNvPr id="4" name="Slide Number Placeholder 3">
            <a:extLst>
              <a:ext uri="{FF2B5EF4-FFF2-40B4-BE49-F238E27FC236}">
                <a16:creationId xmlns:a16="http://schemas.microsoft.com/office/drawing/2014/main" id="{60653A03-219F-A5F0-4732-7C2EBC7E0F7D}"/>
              </a:ext>
            </a:extLst>
          </p:cNvPr>
          <p:cNvSpPr>
            <a:spLocks noGrp="1"/>
          </p:cNvSpPr>
          <p:nvPr>
            <p:ph type="sldNum" sz="quarter" idx="5"/>
          </p:nvPr>
        </p:nvSpPr>
        <p:spPr/>
        <p:txBody>
          <a:bodyPr/>
          <a:lstStyle/>
          <a:p>
            <a:fld id="{2C2133DB-3396-4927-8F7A-D87674153067}" type="slidenum">
              <a:rPr lang="en-IN" smtClean="0"/>
              <a:t>79</a:t>
            </a:fld>
            <a:endParaRPr lang="en-IN"/>
          </a:p>
        </p:txBody>
      </p:sp>
    </p:spTree>
    <p:extLst>
      <p:ext uri="{BB962C8B-B14F-4D97-AF65-F5344CB8AC3E}">
        <p14:creationId xmlns:p14="http://schemas.microsoft.com/office/powerpoint/2010/main" val="4593170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2D826-28EF-F4C6-BF6D-D5D304A055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25DC2D-63E6-2414-6D76-277F7D0AF6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325B49-219B-6C0C-BAAC-DF04B71CF47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000000"/>
                </a:solidFill>
                <a:latin typeface="NimbusSanL-Regu"/>
              </a:rPr>
              <a:t>https://source.android.com/docs/automotive/vhal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https://source.android.com/docs/automotive/vhal/previous/properties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r>
              <a:rPr lang="en-US" sz="1200" b="1" i="0" kern="1200" dirty="0">
                <a:solidFill>
                  <a:schemeClr val="tx1"/>
                </a:solidFill>
                <a:effectLst/>
                <a:latin typeface="+mn-lt"/>
                <a:ea typeface="+mn-ea"/>
                <a:cs typeface="+mn-cs"/>
              </a:rPr>
              <a:t>Components in the Diagram</a:t>
            </a:r>
          </a:p>
          <a:p>
            <a:r>
              <a:rPr lang="en-US" sz="1200" b="1" i="0" kern="1200" dirty="0">
                <a:solidFill>
                  <a:schemeClr val="tx1"/>
                </a:solidFill>
                <a:effectLst/>
                <a:latin typeface="+mn-lt"/>
                <a:ea typeface="+mn-ea"/>
                <a:cs typeface="+mn-cs"/>
              </a:rPr>
              <a:t>HVAC APP: </a:t>
            </a:r>
            <a:r>
              <a:rPr lang="en-US" sz="1200" b="0" i="0" kern="1200" dirty="0">
                <a:solidFill>
                  <a:schemeClr val="tx1"/>
                </a:solidFill>
                <a:effectLst/>
                <a:latin typeface="+mn-lt"/>
                <a:ea typeface="+mn-ea"/>
                <a:cs typeface="+mn-cs"/>
              </a:rPr>
              <a:t>User-facing application (UI or app) requesting the fan speed.</a:t>
            </a:r>
          </a:p>
          <a:p>
            <a:r>
              <a:rPr lang="en-US" sz="1200" b="1" i="0" kern="1200" dirty="0">
                <a:solidFill>
                  <a:schemeClr val="tx1"/>
                </a:solidFill>
                <a:effectLst/>
                <a:latin typeface="+mn-lt"/>
                <a:ea typeface="+mn-ea"/>
                <a:cs typeface="+mn-cs"/>
              </a:rPr>
              <a:t>CS (Car Service): </a:t>
            </a:r>
            <a:r>
              <a:rPr lang="en-US" sz="1200" b="0" i="0" kern="1200" dirty="0">
                <a:solidFill>
                  <a:schemeClr val="tx1"/>
                </a:solidFill>
                <a:effectLst/>
                <a:latin typeface="+mn-lt"/>
                <a:ea typeface="+mn-ea"/>
                <a:cs typeface="+mn-cs"/>
              </a:rPr>
              <a:t>Android Car Service layer, mediating system services.</a:t>
            </a:r>
          </a:p>
          <a:p>
            <a:r>
              <a:rPr lang="en-US" sz="1200" b="1" i="0" kern="1200" dirty="0">
                <a:solidFill>
                  <a:schemeClr val="tx1"/>
                </a:solidFill>
                <a:effectLst/>
                <a:latin typeface="+mn-lt"/>
                <a:ea typeface="+mn-ea"/>
                <a:cs typeface="+mn-cs"/>
              </a:rPr>
              <a:t>VNS (Vehicle Network Service): </a:t>
            </a:r>
            <a:r>
              <a:rPr lang="en-US" sz="1200" b="0" i="0" kern="1200" dirty="0">
                <a:solidFill>
                  <a:schemeClr val="tx1"/>
                </a:solidFill>
                <a:effectLst/>
                <a:latin typeface="+mn-lt"/>
                <a:ea typeface="+mn-ea"/>
                <a:cs typeface="+mn-cs"/>
              </a:rPr>
              <a:t>Middleware translating Android vehicle property requests.</a:t>
            </a:r>
          </a:p>
          <a:p>
            <a:r>
              <a:rPr lang="en-US" sz="1200" b="1" i="0" kern="1200" dirty="0">
                <a:solidFill>
                  <a:schemeClr val="tx1"/>
                </a:solidFill>
                <a:effectLst/>
                <a:latin typeface="+mn-lt"/>
                <a:ea typeface="+mn-ea"/>
                <a:cs typeface="+mn-cs"/>
              </a:rPr>
              <a:t>VHAL (Vehicle HAL): </a:t>
            </a:r>
            <a:r>
              <a:rPr lang="en-US" sz="1200" b="0" i="0" kern="1200" dirty="0">
                <a:solidFill>
                  <a:schemeClr val="tx1"/>
                </a:solidFill>
                <a:effectLst/>
                <a:latin typeface="+mn-lt"/>
                <a:ea typeface="+mn-ea"/>
                <a:cs typeface="+mn-cs"/>
              </a:rPr>
              <a:t>Vehicle Hardware Abstraction Layer, the bridge between Android and real car hardware.</a:t>
            </a:r>
          </a:p>
          <a:p>
            <a:r>
              <a:rPr lang="en-US" sz="1200" b="1" i="0" kern="1200" dirty="0">
                <a:solidFill>
                  <a:schemeClr val="tx1"/>
                </a:solidFill>
                <a:effectLst/>
                <a:latin typeface="+mn-lt"/>
                <a:ea typeface="+mn-ea"/>
                <a:cs typeface="+mn-cs"/>
              </a:rPr>
              <a:t>HVAC ECU: </a:t>
            </a:r>
            <a:r>
              <a:rPr lang="en-US" sz="1200" b="0" i="0" kern="1200" dirty="0">
                <a:solidFill>
                  <a:schemeClr val="tx1"/>
                </a:solidFill>
                <a:effectLst/>
                <a:latin typeface="+mn-lt"/>
                <a:ea typeface="+mn-ea"/>
                <a:cs typeface="+mn-cs"/>
              </a:rPr>
              <a:t>Actual vehicle electronic control unit responsible for HVAC.</a:t>
            </a:r>
          </a:p>
          <a:p>
            <a:r>
              <a:rPr lang="en-US" sz="1200" b="1" i="0" kern="1200" dirty="0">
                <a:solidFill>
                  <a:schemeClr val="tx1"/>
                </a:solidFill>
                <a:effectLst/>
                <a:latin typeface="+mn-lt"/>
                <a:ea typeface="+mn-ea"/>
                <a:cs typeface="+mn-cs"/>
              </a:rPr>
              <a:t>Step-by-Step Explanation of the Flow</a:t>
            </a:r>
          </a:p>
          <a:p>
            <a:r>
              <a:rPr lang="en-US" sz="1200" b="1" i="0" kern="1200" dirty="0">
                <a:solidFill>
                  <a:schemeClr val="tx1"/>
                </a:solidFill>
                <a:effectLst/>
                <a:latin typeface="+mn-lt"/>
                <a:ea typeface="+mn-ea"/>
                <a:cs typeface="+mn-cs"/>
              </a:rPr>
              <a:t>Power ON Sequence:</a:t>
            </a:r>
          </a:p>
          <a:p>
            <a:pPr lvl="1"/>
            <a:r>
              <a:rPr lang="en-US" sz="1200" b="0" i="0" kern="1200" dirty="0">
                <a:solidFill>
                  <a:schemeClr val="tx1"/>
                </a:solidFill>
                <a:effectLst/>
                <a:latin typeface="+mn-lt"/>
                <a:ea typeface="+mn-ea"/>
                <a:cs typeface="+mn-cs"/>
              </a:rPr>
              <a:t>HVAC Power ON command is initiated from the HVAC APP and passed down the stack (CS → VNS → VHAL → HVAC ECU).</a:t>
            </a:r>
          </a:p>
          <a:p>
            <a:r>
              <a:rPr lang="en-US" sz="1200" b="1" i="0" kern="1200" dirty="0">
                <a:solidFill>
                  <a:schemeClr val="tx1"/>
                </a:solidFill>
                <a:effectLst/>
                <a:latin typeface="+mn-lt"/>
                <a:ea typeface="+mn-ea"/>
                <a:cs typeface="+mn-cs"/>
              </a:rPr>
              <a:t>Get HVAC Fan Speed Request:</a:t>
            </a:r>
          </a:p>
          <a:p>
            <a:pPr lvl="1"/>
            <a:r>
              <a:rPr lang="en-US" sz="1200" b="0" i="0" kern="1200" dirty="0">
                <a:solidFill>
                  <a:schemeClr val="tx1"/>
                </a:solidFill>
                <a:effectLst/>
                <a:latin typeface="+mn-lt"/>
                <a:ea typeface="+mn-ea"/>
                <a:cs typeface="+mn-cs"/>
              </a:rPr>
              <a:t>After powering on, the app requests the HVAC fan speed.</a:t>
            </a:r>
          </a:p>
          <a:p>
            <a:pPr lvl="1"/>
            <a:r>
              <a:rPr lang="en-US" sz="1200" b="0" i="0" kern="1200" dirty="0">
                <a:solidFill>
                  <a:schemeClr val="tx1"/>
                </a:solidFill>
                <a:effectLst/>
                <a:latin typeface="+mn-lt"/>
                <a:ea typeface="+mn-ea"/>
                <a:cs typeface="+mn-cs"/>
              </a:rPr>
              <a:t>This request goes from HVAC APP → CS → VNS → VHAL.</a:t>
            </a:r>
          </a:p>
          <a:p>
            <a:r>
              <a:rPr lang="en-US" sz="1200" b="1" i="0" kern="1200" dirty="0">
                <a:solidFill>
                  <a:schemeClr val="tx1"/>
                </a:solidFill>
                <a:effectLst/>
                <a:latin typeface="+mn-lt"/>
                <a:ea typeface="+mn-ea"/>
                <a:cs typeface="+mn-cs"/>
              </a:rPr>
              <a:t>CAN Message Delay:</a:t>
            </a:r>
          </a:p>
          <a:p>
            <a:pPr lvl="1"/>
            <a:r>
              <a:rPr lang="en-US" sz="1200" b="0" i="0" kern="1200" dirty="0">
                <a:solidFill>
                  <a:schemeClr val="tx1"/>
                </a:solidFill>
                <a:effectLst/>
                <a:latin typeface="+mn-lt"/>
                <a:ea typeface="+mn-ea"/>
                <a:cs typeface="+mn-cs"/>
              </a:rPr>
              <a:t>The VHAL asks the HVAC ECU for fan speed, but the ECU's response ("CAN message for fan speed arrives after power ON") is not immediate.</a:t>
            </a:r>
          </a:p>
          <a:p>
            <a:pPr lvl="1"/>
            <a:r>
              <a:rPr lang="en-US" sz="1200" b="0" i="0" kern="1200" dirty="0">
                <a:solidFill>
                  <a:schemeClr val="tx1"/>
                </a:solidFill>
                <a:effectLst/>
                <a:latin typeface="+mn-lt"/>
                <a:ea typeface="+mn-ea"/>
                <a:cs typeface="+mn-cs"/>
              </a:rPr>
              <a:t>At this moment, VHAL cannot provide the value, so it returns -EAGAIN, indicating the data is temporarily unavailable (must try again later).</a:t>
            </a:r>
          </a:p>
          <a:p>
            <a:r>
              <a:rPr lang="en-US" sz="1200" b="1" i="0" kern="1200" dirty="0">
                <a:solidFill>
                  <a:schemeClr val="tx1"/>
                </a:solidFill>
                <a:effectLst/>
                <a:latin typeface="+mn-lt"/>
                <a:ea typeface="+mn-ea"/>
                <a:cs typeface="+mn-cs"/>
              </a:rPr>
              <a:t>Fan Speed Data Becomes Available:</a:t>
            </a:r>
          </a:p>
          <a:p>
            <a:pPr lvl="1"/>
            <a:r>
              <a:rPr lang="en-US" sz="1200" b="0" i="0" kern="1200" dirty="0">
                <a:solidFill>
                  <a:schemeClr val="tx1"/>
                </a:solidFill>
                <a:effectLst/>
                <a:latin typeface="+mn-lt"/>
                <a:ea typeface="+mn-ea"/>
                <a:cs typeface="+mn-cs"/>
              </a:rPr>
              <a:t>Eventually, the fan speed (Fan speed, 4) is received from the HVAC ECU (via a CAN bus message, which is delayed after power on).</a:t>
            </a:r>
          </a:p>
          <a:p>
            <a:pPr lvl="1"/>
            <a:r>
              <a:rPr lang="en-US" sz="1200" b="0" i="0" kern="1200" dirty="0">
                <a:solidFill>
                  <a:schemeClr val="tx1"/>
                </a:solidFill>
                <a:effectLst/>
                <a:latin typeface="+mn-lt"/>
                <a:ea typeface="+mn-ea"/>
                <a:cs typeface="+mn-cs"/>
              </a:rPr>
              <a:t>VHAL then responds back to VNS with the actual fan speed.</a:t>
            </a:r>
          </a:p>
          <a:p>
            <a:r>
              <a:rPr lang="en-US" sz="1200" b="1" i="0" kern="1200" dirty="0">
                <a:solidFill>
                  <a:schemeClr val="tx1"/>
                </a:solidFill>
                <a:effectLst/>
                <a:latin typeface="+mn-lt"/>
                <a:ea typeface="+mn-ea"/>
                <a:cs typeface="+mn-cs"/>
              </a:rPr>
              <a:t>Propagation to App:</a:t>
            </a:r>
          </a:p>
          <a:p>
            <a:pPr lvl="1"/>
            <a:r>
              <a:rPr lang="en-US" sz="1200" b="0" i="0" kern="1200" dirty="0">
                <a:solidFill>
                  <a:schemeClr val="tx1"/>
                </a:solidFill>
                <a:effectLst/>
                <a:latin typeface="+mn-lt"/>
                <a:ea typeface="+mn-ea"/>
                <a:cs typeface="+mn-cs"/>
              </a:rPr>
              <a:t>The fan speed value is passed up the stack (VNS → CS → HVAC APP).</a:t>
            </a:r>
          </a:p>
          <a:p>
            <a:pPr lvl="1"/>
            <a:r>
              <a:rPr lang="en-US" sz="1200" b="0" i="0" kern="1200" dirty="0">
                <a:solidFill>
                  <a:schemeClr val="tx1"/>
                </a:solidFill>
                <a:effectLst/>
                <a:latin typeface="+mn-lt"/>
                <a:ea typeface="+mn-ea"/>
                <a:cs typeface="+mn-cs"/>
              </a:rPr>
              <a:t>The user/app now receives the actual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a:extLst>
              <a:ext uri="{FF2B5EF4-FFF2-40B4-BE49-F238E27FC236}">
                <a16:creationId xmlns:a16="http://schemas.microsoft.com/office/drawing/2014/main" id="{4C0D7FA3-28C1-E95C-2550-826855623667}"/>
              </a:ext>
            </a:extLst>
          </p:cNvPr>
          <p:cNvSpPr>
            <a:spLocks noGrp="1"/>
          </p:cNvSpPr>
          <p:nvPr>
            <p:ph type="sldNum" sz="quarter" idx="5"/>
          </p:nvPr>
        </p:nvSpPr>
        <p:spPr/>
        <p:txBody>
          <a:bodyPr/>
          <a:lstStyle/>
          <a:p>
            <a:fld id="{2C2133DB-3396-4927-8F7A-D87674153067}" type="slidenum">
              <a:rPr lang="en-IN" smtClean="0"/>
              <a:t>80</a:t>
            </a:fld>
            <a:endParaRPr lang="en-IN"/>
          </a:p>
        </p:txBody>
      </p:sp>
    </p:spTree>
    <p:extLst>
      <p:ext uri="{BB962C8B-B14F-4D97-AF65-F5344CB8AC3E}">
        <p14:creationId xmlns:p14="http://schemas.microsoft.com/office/powerpoint/2010/main" val="14090115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758F2-354F-D7D1-5AEF-1E4AABF389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4556F7-A787-C88B-9E97-337F7E84E4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F8980A-94DD-B836-DCE3-58B30D3126A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000000"/>
                </a:solidFill>
                <a:latin typeface="NimbusSanL-Regu"/>
              </a:rPr>
              <a:t>https://source.android.com/docs/automotive/vhal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https://source.android.com/docs/automotive/vhal/previous/properties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r>
              <a:rPr lang="en-US" sz="1200" b="1" i="0" kern="1200" dirty="0">
                <a:solidFill>
                  <a:schemeClr val="tx1"/>
                </a:solidFill>
                <a:effectLst/>
                <a:latin typeface="+mn-lt"/>
                <a:ea typeface="+mn-ea"/>
                <a:cs typeface="+mn-cs"/>
              </a:rPr>
              <a:t>Components in the Diagram</a:t>
            </a:r>
          </a:p>
          <a:p>
            <a:r>
              <a:rPr lang="en-US" sz="1200" b="1" i="0" kern="1200" dirty="0">
                <a:solidFill>
                  <a:schemeClr val="tx1"/>
                </a:solidFill>
                <a:effectLst/>
                <a:latin typeface="+mn-lt"/>
                <a:ea typeface="+mn-ea"/>
                <a:cs typeface="+mn-cs"/>
              </a:rPr>
              <a:t>HVAC APP: </a:t>
            </a:r>
            <a:r>
              <a:rPr lang="en-US" sz="1200" b="0" i="0" kern="1200" dirty="0">
                <a:solidFill>
                  <a:schemeClr val="tx1"/>
                </a:solidFill>
                <a:effectLst/>
                <a:latin typeface="+mn-lt"/>
                <a:ea typeface="+mn-ea"/>
                <a:cs typeface="+mn-cs"/>
              </a:rPr>
              <a:t>The application (user interface) initiating the temperature set command.</a:t>
            </a:r>
          </a:p>
          <a:p>
            <a:r>
              <a:rPr lang="en-US" sz="1200" b="1" i="0" kern="1200" dirty="0">
                <a:solidFill>
                  <a:schemeClr val="tx1"/>
                </a:solidFill>
                <a:effectLst/>
                <a:latin typeface="+mn-lt"/>
                <a:ea typeface="+mn-ea"/>
                <a:cs typeface="+mn-cs"/>
              </a:rPr>
              <a:t>CS (Car Service): </a:t>
            </a:r>
            <a:r>
              <a:rPr lang="en-US" sz="1200" b="0" i="0" kern="1200" dirty="0">
                <a:solidFill>
                  <a:schemeClr val="tx1"/>
                </a:solidFill>
                <a:effectLst/>
                <a:latin typeface="+mn-lt"/>
                <a:ea typeface="+mn-ea"/>
                <a:cs typeface="+mn-cs"/>
              </a:rPr>
              <a:t>Android Car Service managing car-related system requests.</a:t>
            </a:r>
          </a:p>
          <a:p>
            <a:r>
              <a:rPr lang="en-US" sz="1200" b="1" i="0" kern="1200" dirty="0">
                <a:solidFill>
                  <a:schemeClr val="tx1"/>
                </a:solidFill>
                <a:effectLst/>
                <a:latin typeface="+mn-lt"/>
                <a:ea typeface="+mn-ea"/>
                <a:cs typeface="+mn-cs"/>
              </a:rPr>
              <a:t>VNS (Vehicle Network Service): </a:t>
            </a:r>
            <a:r>
              <a:rPr lang="en-US" sz="1200" b="0" i="0" kern="1200" dirty="0">
                <a:solidFill>
                  <a:schemeClr val="tx1"/>
                </a:solidFill>
                <a:effectLst/>
                <a:latin typeface="+mn-lt"/>
                <a:ea typeface="+mn-ea"/>
                <a:cs typeface="+mn-cs"/>
              </a:rPr>
              <a:t>Middleware that translates Android service commands to vehicle-specific messages.</a:t>
            </a:r>
          </a:p>
          <a:p>
            <a:r>
              <a:rPr lang="en-US" sz="1200" b="1" i="0" kern="1200" dirty="0">
                <a:solidFill>
                  <a:schemeClr val="tx1"/>
                </a:solidFill>
                <a:effectLst/>
                <a:latin typeface="+mn-lt"/>
                <a:ea typeface="+mn-ea"/>
                <a:cs typeface="+mn-cs"/>
              </a:rPr>
              <a:t>VHAL (Vehicle HAL): </a:t>
            </a:r>
            <a:r>
              <a:rPr lang="en-US" sz="1200" b="0" i="0" kern="1200" dirty="0">
                <a:solidFill>
                  <a:schemeClr val="tx1"/>
                </a:solidFill>
                <a:effectLst/>
                <a:latin typeface="+mn-lt"/>
                <a:ea typeface="+mn-ea"/>
                <a:cs typeface="+mn-cs"/>
              </a:rPr>
              <a:t>The abstraction layer between Android framework and vehicle hardware.</a:t>
            </a:r>
          </a:p>
          <a:p>
            <a:r>
              <a:rPr lang="en-US" sz="1200" b="1" i="0" kern="1200" dirty="0">
                <a:solidFill>
                  <a:schemeClr val="tx1"/>
                </a:solidFill>
                <a:effectLst/>
                <a:latin typeface="+mn-lt"/>
                <a:ea typeface="+mn-ea"/>
                <a:cs typeface="+mn-cs"/>
              </a:rPr>
              <a:t>HVAC ECU: </a:t>
            </a:r>
            <a:r>
              <a:rPr lang="en-US" sz="1200" b="0" i="0" kern="1200" dirty="0">
                <a:solidFill>
                  <a:schemeClr val="tx1"/>
                </a:solidFill>
                <a:effectLst/>
                <a:latin typeface="+mn-lt"/>
                <a:ea typeface="+mn-ea"/>
                <a:cs typeface="+mn-cs"/>
              </a:rPr>
              <a:t>The electronic control unit controlling HVAC hardware.</a:t>
            </a:r>
          </a:p>
          <a:p>
            <a:r>
              <a:rPr lang="en-US" sz="1200" b="1" i="0" kern="1200" dirty="0">
                <a:solidFill>
                  <a:schemeClr val="tx1"/>
                </a:solidFill>
                <a:effectLst/>
                <a:latin typeface="+mn-lt"/>
                <a:ea typeface="+mn-ea"/>
                <a:cs typeface="+mn-cs"/>
              </a:rPr>
              <a:t>Step-by-Step Explanation</a:t>
            </a:r>
          </a:p>
          <a:p>
            <a:r>
              <a:rPr lang="en-US" sz="1200" b="1" i="0" kern="1200" dirty="0">
                <a:solidFill>
                  <a:schemeClr val="tx1"/>
                </a:solidFill>
                <a:effectLst/>
                <a:latin typeface="+mn-lt"/>
                <a:ea typeface="+mn-ea"/>
                <a:cs typeface="+mn-cs"/>
              </a:rPr>
              <a:t>Set Temperature Request from App:</a:t>
            </a:r>
          </a:p>
          <a:p>
            <a:pPr lvl="1"/>
            <a:r>
              <a:rPr lang="en-US" sz="1200" b="0" i="0" kern="1200" dirty="0">
                <a:solidFill>
                  <a:schemeClr val="tx1"/>
                </a:solidFill>
                <a:effectLst/>
                <a:latin typeface="+mn-lt"/>
                <a:ea typeface="+mn-ea"/>
                <a:cs typeface="+mn-cs"/>
              </a:rPr>
              <a:t>Set temperature 20°, zone: driver: The HVAC app issues a command to set the temperature inside the vehicle.</a:t>
            </a:r>
          </a:p>
          <a:p>
            <a:r>
              <a:rPr lang="en-US" sz="1200" b="1" i="0" kern="1200" dirty="0">
                <a:solidFill>
                  <a:schemeClr val="tx1"/>
                </a:solidFill>
                <a:effectLst/>
                <a:latin typeface="+mn-lt"/>
                <a:ea typeface="+mn-ea"/>
                <a:cs typeface="+mn-cs"/>
              </a:rPr>
              <a:t>Command Propagation:</a:t>
            </a:r>
          </a:p>
          <a:p>
            <a:pPr lvl="1"/>
            <a:r>
              <a:rPr lang="en-US" sz="1200" b="0" i="0" kern="1200" dirty="0">
                <a:solidFill>
                  <a:schemeClr val="tx1"/>
                </a:solidFill>
                <a:effectLst/>
                <a:latin typeface="+mn-lt"/>
                <a:ea typeface="+mn-ea"/>
                <a:cs typeface="+mn-cs"/>
              </a:rPr>
              <a:t>This command flows down through the layers in order: HVAC APP → CS → VNS → VHAL → HVAC ECU.</a:t>
            </a:r>
          </a:p>
          <a:p>
            <a:pPr lvl="1"/>
            <a:r>
              <a:rPr lang="en-US" sz="1200" b="0" i="0" kern="1200" dirty="0">
                <a:solidFill>
                  <a:schemeClr val="tx1"/>
                </a:solidFill>
                <a:effectLst/>
                <a:latin typeface="+mn-lt"/>
                <a:ea typeface="+mn-ea"/>
                <a:cs typeface="+mn-cs"/>
              </a:rPr>
              <a:t>Each layer simply forwards the command to the next layer.</a:t>
            </a:r>
          </a:p>
          <a:p>
            <a:r>
              <a:rPr lang="en-US" sz="1200" b="1" i="0" kern="1200" dirty="0">
                <a:solidFill>
                  <a:schemeClr val="tx1"/>
                </a:solidFill>
                <a:effectLst/>
                <a:latin typeface="+mn-lt"/>
                <a:ea typeface="+mn-ea"/>
                <a:cs typeface="+mn-cs"/>
              </a:rPr>
              <a:t>Acknowledgment Flow Back:</a:t>
            </a:r>
          </a:p>
          <a:p>
            <a:pPr lvl="1"/>
            <a:r>
              <a:rPr lang="en-US" sz="1200" b="0" i="0" kern="1200" dirty="0">
                <a:solidFill>
                  <a:schemeClr val="tx1"/>
                </a:solidFill>
                <a:effectLst/>
                <a:latin typeface="+mn-lt"/>
                <a:ea typeface="+mn-ea"/>
                <a:cs typeface="+mn-cs"/>
              </a:rPr>
              <a:t>Once the HVAC ECU processes the temperature command, it confirms the setting.</a:t>
            </a:r>
          </a:p>
          <a:p>
            <a:pPr lvl="1"/>
            <a:r>
              <a:rPr lang="en-US" sz="1200" b="0" i="0" kern="1200" dirty="0">
                <a:solidFill>
                  <a:schemeClr val="tx1"/>
                </a:solidFill>
                <a:effectLst/>
                <a:latin typeface="+mn-lt"/>
                <a:ea typeface="+mn-ea"/>
                <a:cs typeface="+mn-cs"/>
              </a:rPr>
              <a:t>The confirmation message flows upward from HVAC ECU → VHAL → VNS → CS → HVAC APP.</a:t>
            </a:r>
          </a:p>
          <a:p>
            <a:pPr lvl="1"/>
            <a:r>
              <a:rPr lang="en-US" sz="1200" b="0" i="0" kern="1200" dirty="0">
                <a:solidFill>
                  <a:schemeClr val="tx1"/>
                </a:solidFill>
                <a:effectLst/>
                <a:latin typeface="+mn-lt"/>
                <a:ea typeface="+mn-ea"/>
                <a:cs typeface="+mn-cs"/>
              </a:rPr>
              <a:t>The app receives confirmation that the HVAC temperature is now set to 20° in the driver zone.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a:extLst>
              <a:ext uri="{FF2B5EF4-FFF2-40B4-BE49-F238E27FC236}">
                <a16:creationId xmlns:a16="http://schemas.microsoft.com/office/drawing/2014/main" id="{3D153BD5-EAC6-B42D-23A6-F869CC6AC84E}"/>
              </a:ext>
            </a:extLst>
          </p:cNvPr>
          <p:cNvSpPr>
            <a:spLocks noGrp="1"/>
          </p:cNvSpPr>
          <p:nvPr>
            <p:ph type="sldNum" sz="quarter" idx="5"/>
          </p:nvPr>
        </p:nvSpPr>
        <p:spPr/>
        <p:txBody>
          <a:bodyPr/>
          <a:lstStyle/>
          <a:p>
            <a:fld id="{2C2133DB-3396-4927-8F7A-D87674153067}" type="slidenum">
              <a:rPr lang="en-IN" smtClean="0"/>
              <a:t>81</a:t>
            </a:fld>
            <a:endParaRPr lang="en-IN"/>
          </a:p>
        </p:txBody>
      </p:sp>
    </p:spTree>
    <p:extLst>
      <p:ext uri="{BB962C8B-B14F-4D97-AF65-F5344CB8AC3E}">
        <p14:creationId xmlns:p14="http://schemas.microsoft.com/office/powerpoint/2010/main" val="9073741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A2C10-8DF6-CC7D-2834-B523CCA03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7F66B7-F8A1-C8F4-3694-046C5BDFE6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C26677-F84C-E2AD-7E8F-CAE067B9602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a:extLst>
              <a:ext uri="{FF2B5EF4-FFF2-40B4-BE49-F238E27FC236}">
                <a16:creationId xmlns:a16="http://schemas.microsoft.com/office/drawing/2014/main" id="{4749101C-A09D-6DB6-6FE1-DBF630B42047}"/>
              </a:ext>
            </a:extLst>
          </p:cNvPr>
          <p:cNvSpPr>
            <a:spLocks noGrp="1"/>
          </p:cNvSpPr>
          <p:nvPr>
            <p:ph type="sldNum" sz="quarter" idx="5"/>
          </p:nvPr>
        </p:nvSpPr>
        <p:spPr/>
        <p:txBody>
          <a:bodyPr/>
          <a:lstStyle/>
          <a:p>
            <a:fld id="{2C2133DB-3396-4927-8F7A-D87674153067}" type="slidenum">
              <a:rPr lang="en-IN" smtClean="0"/>
              <a:t>83</a:t>
            </a:fld>
            <a:endParaRPr lang="en-IN"/>
          </a:p>
        </p:txBody>
      </p:sp>
    </p:spTree>
    <p:extLst>
      <p:ext uri="{BB962C8B-B14F-4D97-AF65-F5344CB8AC3E}">
        <p14:creationId xmlns:p14="http://schemas.microsoft.com/office/powerpoint/2010/main" val="19478355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5AA3C-4165-A3F7-4EAE-99A9958BB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B404E7-571A-1C66-48F8-0BE9DB0FF9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AACA89-BB02-4BD0-0931-7B1819239C6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a:extLst>
              <a:ext uri="{FF2B5EF4-FFF2-40B4-BE49-F238E27FC236}">
                <a16:creationId xmlns:a16="http://schemas.microsoft.com/office/drawing/2014/main" id="{CACFD453-E572-079A-6C06-FA25D85E78BF}"/>
              </a:ext>
            </a:extLst>
          </p:cNvPr>
          <p:cNvSpPr>
            <a:spLocks noGrp="1"/>
          </p:cNvSpPr>
          <p:nvPr>
            <p:ph type="sldNum" sz="quarter" idx="5"/>
          </p:nvPr>
        </p:nvSpPr>
        <p:spPr/>
        <p:txBody>
          <a:bodyPr/>
          <a:lstStyle/>
          <a:p>
            <a:fld id="{2C2133DB-3396-4927-8F7A-D87674153067}" type="slidenum">
              <a:rPr lang="en-IN" smtClean="0"/>
              <a:t>84</a:t>
            </a:fld>
            <a:endParaRPr lang="en-IN"/>
          </a:p>
        </p:txBody>
      </p:sp>
    </p:spTree>
    <p:extLst>
      <p:ext uri="{BB962C8B-B14F-4D97-AF65-F5344CB8AC3E}">
        <p14:creationId xmlns:p14="http://schemas.microsoft.com/office/powerpoint/2010/main" val="5312033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diagram shows how Android’s build system works with </a:t>
            </a:r>
            <a:r>
              <a:rPr lang="en-IN" b="1" dirty="0" err="1"/>
              <a:t>Makefiles</a:t>
            </a:r>
            <a:r>
              <a:rPr lang="en-IN" dirty="0"/>
              <a:t> (</a:t>
            </a:r>
            <a:r>
              <a:rPr lang="en-IN" sz="1200" kern="1200" dirty="0">
                <a:solidFill>
                  <a:schemeClr val="tx1"/>
                </a:solidFill>
                <a:latin typeface="+mn-lt"/>
                <a:ea typeface="+mn-ea"/>
                <a:cs typeface="+mn-cs"/>
              </a:rPr>
              <a:t>Android.mk</a:t>
            </a:r>
            <a:r>
              <a:rPr lang="en-IN" dirty="0"/>
              <a:t>, </a:t>
            </a:r>
            <a:r>
              <a:rPr lang="en-IN" sz="1200" kern="1200" dirty="0">
                <a:solidFill>
                  <a:schemeClr val="tx1"/>
                </a:solidFill>
                <a:latin typeface="+mn-lt"/>
                <a:ea typeface="+mn-ea"/>
                <a:cs typeface="+mn-cs"/>
              </a:rPr>
              <a:t>BoardConfig.mk</a:t>
            </a:r>
            <a:r>
              <a:rPr lang="en-IN" dirty="0"/>
              <a:t>, etc.) to produce the final images under </a:t>
            </a:r>
            <a:r>
              <a:rPr lang="en-IN" sz="1200" kern="1200" dirty="0">
                <a:solidFill>
                  <a:schemeClr val="tx1"/>
                </a:solidFill>
                <a:latin typeface="+mn-lt"/>
                <a:ea typeface="+mn-ea"/>
                <a:cs typeface="+mn-cs"/>
              </a:rPr>
              <a:t>out/</a:t>
            </a:r>
            <a:r>
              <a:rPr lang="en-IN" dirty="0"/>
              <a:t>.</a:t>
            </a:r>
          </a:p>
          <a:p>
            <a:br>
              <a:rPr lang="en-IN" dirty="0"/>
            </a:br>
            <a:endParaRPr lang="en-IN" dirty="0"/>
          </a:p>
          <a:p>
            <a:r>
              <a:rPr lang="en-IN" b="1" dirty="0"/>
              <a:t>🔹 Components and Flow</a:t>
            </a:r>
          </a:p>
          <a:p>
            <a:r>
              <a:rPr lang="en-IN" b="1" dirty="0"/>
              <a:t>1️⃣ Product Descriptions</a:t>
            </a:r>
          </a:p>
          <a:p>
            <a:r>
              <a:rPr lang="en-IN" dirty="0"/>
              <a:t>Files:</a:t>
            </a:r>
          </a:p>
          <a:p>
            <a:pPr rtl="0"/>
            <a:r>
              <a:rPr lang="en-IN" sz="1200" kern="1200" dirty="0">
                <a:solidFill>
                  <a:schemeClr val="tx1"/>
                </a:solidFill>
                <a:latin typeface="+mn-lt"/>
                <a:ea typeface="+mn-ea"/>
                <a:cs typeface="+mn-cs"/>
              </a:rPr>
              <a:t>device/&lt;vendor&gt;/&lt;product&gt;/AndroidProducts.mk</a:t>
            </a:r>
          </a:p>
          <a:p>
            <a:pPr rtl="0"/>
            <a:r>
              <a:rPr lang="en-IN" sz="1200" kern="1200" dirty="0">
                <a:solidFill>
                  <a:schemeClr val="tx1"/>
                </a:solidFill>
                <a:latin typeface="+mn-lt"/>
                <a:ea typeface="+mn-ea"/>
                <a:cs typeface="+mn-cs"/>
              </a:rPr>
              <a:t>device/&lt;vendor&gt;/&lt;product&gt;/&lt;</a:t>
            </a:r>
            <a:r>
              <a:rPr lang="en-IN" sz="1200" kern="1200" dirty="0" err="1">
                <a:solidFill>
                  <a:schemeClr val="tx1"/>
                </a:solidFill>
                <a:latin typeface="+mn-lt"/>
                <a:ea typeface="+mn-ea"/>
                <a:cs typeface="+mn-cs"/>
              </a:rPr>
              <a:t>product_name</a:t>
            </a:r>
            <a:r>
              <a:rPr lang="en-IN" sz="1200" kern="1200" dirty="0">
                <a:solidFill>
                  <a:schemeClr val="tx1"/>
                </a:solidFill>
                <a:latin typeface="+mn-lt"/>
                <a:ea typeface="+mn-ea"/>
                <a:cs typeface="+mn-cs"/>
              </a:rPr>
              <a:t>&gt;.</a:t>
            </a:r>
            <a:r>
              <a:rPr lang="en-IN" sz="1200" kern="1200" dirty="0" err="1">
                <a:solidFill>
                  <a:schemeClr val="tx1"/>
                </a:solidFill>
                <a:latin typeface="+mn-lt"/>
                <a:ea typeface="+mn-ea"/>
                <a:cs typeface="+mn-cs"/>
              </a:rPr>
              <a:t>mk</a:t>
            </a:r>
            <a:endParaRPr lang="en-IN" sz="1200" kern="1200" dirty="0">
              <a:solidFill>
                <a:schemeClr val="tx1"/>
              </a:solidFill>
              <a:latin typeface="+mn-lt"/>
              <a:ea typeface="+mn-ea"/>
              <a:cs typeface="+mn-cs"/>
            </a:endParaRPr>
          </a:p>
          <a:p>
            <a:r>
              <a:rPr lang="en-IN" dirty="0"/>
              <a:t>Define the </a:t>
            </a:r>
            <a:r>
              <a:rPr lang="en-IN" b="1" dirty="0"/>
              <a:t>product identity</a:t>
            </a:r>
            <a:r>
              <a:rPr lang="en-IN" dirty="0"/>
              <a:t>:</a:t>
            </a:r>
          </a:p>
          <a:p>
            <a:pPr lvl="1"/>
            <a:r>
              <a:rPr lang="en-IN" dirty="0"/>
              <a:t>Device name and vendor</a:t>
            </a:r>
          </a:p>
          <a:p>
            <a:pPr lvl="1"/>
            <a:r>
              <a:rPr lang="en-IN" dirty="0"/>
              <a:t>Which apps, libraries, and features to include</a:t>
            </a:r>
          </a:p>
          <a:p>
            <a:pPr lvl="1"/>
            <a:r>
              <a:rPr lang="en-IN" dirty="0"/>
              <a:t>Build variants (</a:t>
            </a:r>
            <a:r>
              <a:rPr lang="en-IN" sz="1200" kern="1200" dirty="0">
                <a:solidFill>
                  <a:schemeClr val="tx1"/>
                </a:solidFill>
                <a:latin typeface="+mn-lt"/>
                <a:ea typeface="+mn-ea"/>
                <a:cs typeface="+mn-cs"/>
              </a:rPr>
              <a:t>user</a:t>
            </a:r>
            <a:r>
              <a:rPr lang="en-IN" dirty="0"/>
              <a:t>, </a:t>
            </a:r>
            <a:r>
              <a:rPr lang="en-IN" sz="1200" kern="1200" dirty="0" err="1">
                <a:solidFill>
                  <a:schemeClr val="tx1"/>
                </a:solidFill>
                <a:latin typeface="+mn-lt"/>
                <a:ea typeface="+mn-ea"/>
                <a:cs typeface="+mn-cs"/>
              </a:rPr>
              <a:t>userdebug</a:t>
            </a:r>
            <a:r>
              <a:rPr lang="en-IN" dirty="0"/>
              <a:t>, </a:t>
            </a:r>
            <a:r>
              <a:rPr lang="en-IN" sz="1200" kern="1200" dirty="0" err="1">
                <a:solidFill>
                  <a:schemeClr val="tx1"/>
                </a:solidFill>
                <a:latin typeface="+mn-lt"/>
                <a:ea typeface="+mn-ea"/>
                <a:cs typeface="+mn-cs"/>
              </a:rPr>
              <a:t>eng</a:t>
            </a:r>
            <a:r>
              <a:rPr lang="en-IN" dirty="0"/>
              <a:t>)</a:t>
            </a:r>
          </a:p>
          <a:p>
            <a:pPr lvl="1"/>
            <a:r>
              <a:rPr lang="en-IN" dirty="0"/>
              <a:t>Inherit common configurations (e.g., </a:t>
            </a:r>
            <a:r>
              <a:rPr lang="en-IN" sz="1200" kern="1200" dirty="0">
                <a:solidFill>
                  <a:schemeClr val="tx1"/>
                </a:solidFill>
                <a:latin typeface="+mn-lt"/>
                <a:ea typeface="+mn-ea"/>
                <a:cs typeface="+mn-cs"/>
              </a:rPr>
              <a:t>aosp_base.mk</a:t>
            </a:r>
            <a:r>
              <a:rPr lang="en-IN" dirty="0"/>
              <a:t>)</a:t>
            </a:r>
          </a:p>
          <a:p>
            <a:r>
              <a:rPr lang="en-IN" dirty="0"/>
              <a:t>🧠 </a:t>
            </a:r>
            <a:r>
              <a:rPr lang="en-IN" i="1" dirty="0"/>
              <a:t>Purpose</a:t>
            </a:r>
            <a:r>
              <a:rPr lang="en-IN" dirty="0"/>
              <a:t>: It tells the build system </a:t>
            </a:r>
            <a:r>
              <a:rPr lang="en-IN" i="1" dirty="0"/>
              <a:t>“what we are building.”</a:t>
            </a:r>
            <a:endParaRPr lang="en-IN" dirty="0"/>
          </a:p>
          <a:p>
            <a:br>
              <a:rPr lang="en-IN" dirty="0"/>
            </a:br>
            <a:endParaRPr lang="en-IN" dirty="0"/>
          </a:p>
          <a:p>
            <a:r>
              <a:rPr lang="en-IN" b="1" dirty="0"/>
              <a:t>2️⃣ Board Description</a:t>
            </a:r>
          </a:p>
          <a:p>
            <a:r>
              <a:rPr lang="en-IN" dirty="0"/>
              <a:t>File:</a:t>
            </a:r>
          </a:p>
          <a:p>
            <a:pPr rtl="0"/>
            <a:r>
              <a:rPr lang="en-IN" sz="1200" kern="1200" dirty="0">
                <a:solidFill>
                  <a:schemeClr val="tx1"/>
                </a:solidFill>
                <a:latin typeface="+mn-lt"/>
                <a:ea typeface="+mn-ea"/>
                <a:cs typeface="+mn-cs"/>
              </a:rPr>
              <a:t>device/&lt;vendor&gt;/&lt;board&gt;/BoardConfig.mk</a:t>
            </a:r>
          </a:p>
          <a:p>
            <a:r>
              <a:rPr lang="en-IN" dirty="0"/>
              <a:t>Defines </a:t>
            </a:r>
            <a:r>
              <a:rPr lang="en-IN" b="1" dirty="0"/>
              <a:t>hardware-specific settings</a:t>
            </a:r>
            <a:r>
              <a:rPr lang="en-IN" dirty="0"/>
              <a:t>:</a:t>
            </a:r>
          </a:p>
          <a:p>
            <a:pPr lvl="1"/>
            <a:r>
              <a:rPr lang="en-IN" dirty="0"/>
              <a:t>CPU architecture (</a:t>
            </a:r>
            <a:r>
              <a:rPr lang="en-IN" sz="1200" kern="1200" dirty="0">
                <a:solidFill>
                  <a:schemeClr val="tx1"/>
                </a:solidFill>
                <a:latin typeface="+mn-lt"/>
                <a:ea typeface="+mn-ea"/>
                <a:cs typeface="+mn-cs"/>
              </a:rPr>
              <a:t>TARGET_ARCH</a:t>
            </a:r>
            <a:r>
              <a:rPr lang="en-IN" dirty="0"/>
              <a:t>)</a:t>
            </a:r>
          </a:p>
          <a:p>
            <a:pPr lvl="1"/>
            <a:r>
              <a:rPr lang="en-IN" dirty="0"/>
              <a:t>Bootloader name, kernel path</a:t>
            </a:r>
          </a:p>
          <a:p>
            <a:pPr lvl="1"/>
            <a:r>
              <a:rPr lang="en-IN" dirty="0"/>
              <a:t>Partition sizes (system, boot, </a:t>
            </a:r>
            <a:r>
              <a:rPr lang="en-IN" dirty="0" err="1"/>
              <a:t>userdata</a:t>
            </a:r>
            <a:r>
              <a:rPr lang="en-IN" dirty="0"/>
              <a:t>)</a:t>
            </a:r>
          </a:p>
          <a:p>
            <a:pPr lvl="1"/>
            <a:r>
              <a:rPr lang="en-IN" dirty="0"/>
              <a:t>Display, Wi-Fi, Bluetooth config</a:t>
            </a:r>
          </a:p>
          <a:p>
            <a:r>
              <a:rPr lang="en-IN" dirty="0"/>
              <a:t>🧠 </a:t>
            </a:r>
            <a:r>
              <a:rPr lang="en-IN" i="1" dirty="0"/>
              <a:t>Purpose</a:t>
            </a:r>
            <a:r>
              <a:rPr lang="en-IN" dirty="0"/>
              <a:t>: Informs build system </a:t>
            </a:r>
            <a:r>
              <a:rPr lang="en-IN" i="1" dirty="0"/>
              <a:t>“how to build for this hardware.”</a:t>
            </a:r>
            <a:endParaRPr lang="en-IN" dirty="0"/>
          </a:p>
          <a:p>
            <a:br>
              <a:rPr lang="en-IN" dirty="0"/>
            </a:br>
            <a:endParaRPr lang="en-IN" dirty="0"/>
          </a:p>
          <a:p>
            <a:r>
              <a:rPr lang="en-IN" b="1" dirty="0"/>
              <a:t>3️⃣ Module Build Rules</a:t>
            </a:r>
          </a:p>
          <a:p>
            <a:r>
              <a:rPr lang="en-IN" dirty="0"/>
              <a:t>Files:</a:t>
            </a:r>
          </a:p>
          <a:p>
            <a:pPr rtl="0"/>
            <a:r>
              <a:rPr lang="en-IN" sz="1200" kern="1200" dirty="0">
                <a:solidFill>
                  <a:schemeClr val="tx1"/>
                </a:solidFill>
                <a:latin typeface="+mn-lt"/>
                <a:ea typeface="+mn-ea"/>
                <a:cs typeface="+mn-cs"/>
              </a:rPr>
              <a:t>Android.mk</a:t>
            </a:r>
          </a:p>
          <a:p>
            <a:pPr rtl="0"/>
            <a:r>
              <a:rPr lang="en-IN" sz="1200" kern="1200" dirty="0">
                <a:solidFill>
                  <a:schemeClr val="tx1"/>
                </a:solidFill>
                <a:latin typeface="+mn-lt"/>
                <a:ea typeface="+mn-ea"/>
                <a:cs typeface="+mn-cs"/>
              </a:rPr>
              <a:t>CleanSpec.mk</a:t>
            </a:r>
          </a:p>
          <a:p>
            <a:r>
              <a:rPr lang="en-IN" dirty="0"/>
              <a:t>Define how each </a:t>
            </a:r>
            <a:r>
              <a:rPr lang="en-IN" b="1" dirty="0"/>
              <a:t>module</a:t>
            </a:r>
            <a:r>
              <a:rPr lang="en-IN" dirty="0"/>
              <a:t> (app, library, HAL, binary) is built:</a:t>
            </a:r>
          </a:p>
          <a:p>
            <a:pPr lvl="1"/>
            <a:r>
              <a:rPr lang="en-IN" dirty="0"/>
              <a:t>Compilation sources</a:t>
            </a:r>
          </a:p>
          <a:p>
            <a:pPr lvl="1"/>
            <a:r>
              <a:rPr lang="en-IN" dirty="0"/>
              <a:t>Dependencies</a:t>
            </a:r>
          </a:p>
          <a:p>
            <a:pPr lvl="1"/>
            <a:r>
              <a:rPr lang="en-IN" dirty="0"/>
              <a:t>Install paths (</a:t>
            </a:r>
            <a:r>
              <a:rPr lang="en-IN" sz="1200" kern="1200" dirty="0">
                <a:solidFill>
                  <a:schemeClr val="tx1"/>
                </a:solidFill>
                <a:latin typeface="+mn-lt"/>
                <a:ea typeface="+mn-ea"/>
                <a:cs typeface="+mn-cs"/>
              </a:rPr>
              <a:t>/system/bin</a:t>
            </a:r>
            <a:r>
              <a:rPr lang="en-IN" dirty="0"/>
              <a:t>, </a:t>
            </a:r>
            <a:r>
              <a:rPr lang="en-IN" sz="1200" kern="1200" dirty="0">
                <a:solidFill>
                  <a:schemeClr val="tx1"/>
                </a:solidFill>
                <a:latin typeface="+mn-lt"/>
                <a:ea typeface="+mn-ea"/>
                <a:cs typeface="+mn-cs"/>
              </a:rPr>
              <a:t>/vendor/lib</a:t>
            </a:r>
            <a:r>
              <a:rPr lang="en-IN" dirty="0"/>
              <a:t>)</a:t>
            </a:r>
          </a:p>
          <a:p>
            <a:pPr lvl="1"/>
            <a:r>
              <a:rPr lang="en-IN" dirty="0"/>
              <a:t>Module type (</a:t>
            </a:r>
            <a:r>
              <a:rPr lang="en-IN" sz="1200" kern="1200" dirty="0">
                <a:solidFill>
                  <a:schemeClr val="tx1"/>
                </a:solidFill>
                <a:latin typeface="+mn-lt"/>
                <a:ea typeface="+mn-ea"/>
                <a:cs typeface="+mn-cs"/>
              </a:rPr>
              <a:t>BUILD_EXECUTABLE</a:t>
            </a:r>
            <a:r>
              <a:rPr lang="en-IN" dirty="0"/>
              <a:t>, </a:t>
            </a:r>
            <a:r>
              <a:rPr lang="en-IN" sz="1200" kern="1200" dirty="0">
                <a:solidFill>
                  <a:schemeClr val="tx1"/>
                </a:solidFill>
                <a:latin typeface="+mn-lt"/>
                <a:ea typeface="+mn-ea"/>
                <a:cs typeface="+mn-cs"/>
              </a:rPr>
              <a:t>BUILD_SHARED_LIBRARY</a:t>
            </a:r>
            <a:r>
              <a:rPr lang="en-IN" dirty="0"/>
              <a:t>, etc.)</a:t>
            </a:r>
          </a:p>
          <a:p>
            <a:r>
              <a:rPr lang="en-IN" dirty="0"/>
              <a:t>🧠 </a:t>
            </a:r>
            <a:r>
              <a:rPr lang="en-IN" i="1" dirty="0"/>
              <a:t>Purpose</a:t>
            </a:r>
            <a:r>
              <a:rPr lang="en-IN" dirty="0"/>
              <a:t>: Controls compilation of each software component.</a:t>
            </a:r>
          </a:p>
          <a:p>
            <a:br>
              <a:rPr lang="en-IN" dirty="0"/>
            </a:br>
            <a:endParaRPr lang="en-IN" dirty="0"/>
          </a:p>
          <a:p>
            <a:r>
              <a:rPr lang="en-IN" b="1" dirty="0"/>
              <a:t>4️⃣ Build System Core</a:t>
            </a:r>
          </a:p>
          <a:p>
            <a:r>
              <a:rPr lang="en-IN" dirty="0"/>
              <a:t>Located in:</a:t>
            </a:r>
          </a:p>
          <a:p>
            <a:pPr rtl="0"/>
            <a:r>
              <a:rPr lang="en-IN" sz="1200" kern="1200" dirty="0">
                <a:solidFill>
                  <a:schemeClr val="tx1"/>
                </a:solidFill>
                <a:latin typeface="+mn-lt"/>
                <a:ea typeface="+mn-ea"/>
                <a:cs typeface="+mn-cs"/>
              </a:rPr>
              <a:t>build/core/</a:t>
            </a:r>
          </a:p>
          <a:p>
            <a:r>
              <a:rPr lang="en-IN" dirty="0"/>
              <a:t>Includes:</a:t>
            </a:r>
          </a:p>
          <a:p>
            <a:r>
              <a:rPr lang="en-IN" b="1" dirty="0"/>
              <a:t>config.mk</a:t>
            </a:r>
            <a:r>
              <a:rPr lang="en-IN" dirty="0"/>
              <a:t> – global variables, environment setup</a:t>
            </a:r>
          </a:p>
          <a:p>
            <a:r>
              <a:rPr lang="en-IN" b="1" dirty="0"/>
              <a:t>definitions.mk</a:t>
            </a:r>
            <a:r>
              <a:rPr lang="en-IN" dirty="0"/>
              <a:t> – macros and generic rules</a:t>
            </a:r>
          </a:p>
          <a:p>
            <a:r>
              <a:rPr lang="en-IN" b="1" dirty="0"/>
              <a:t>main.mk</a:t>
            </a:r>
            <a:r>
              <a:rPr lang="en-IN" dirty="0"/>
              <a:t> – main dependency logic (what to build)</a:t>
            </a:r>
          </a:p>
          <a:p>
            <a:r>
              <a:rPr lang="en-IN" b="1" dirty="0"/>
              <a:t>cleanbuild.mk</a:t>
            </a:r>
            <a:r>
              <a:rPr lang="en-IN" dirty="0"/>
              <a:t> – rules for cleaning intermediates</a:t>
            </a:r>
          </a:p>
          <a:p>
            <a:r>
              <a:rPr lang="en-IN" dirty="0"/>
              <a:t>🧠 </a:t>
            </a:r>
            <a:r>
              <a:rPr lang="en-IN" i="1" dirty="0"/>
              <a:t>Purpose</a:t>
            </a:r>
            <a:r>
              <a:rPr lang="en-IN" dirty="0"/>
              <a:t>: Central engine that coordinates all make rules.</a:t>
            </a:r>
          </a:p>
          <a:p>
            <a:br>
              <a:rPr lang="en-IN" dirty="0"/>
            </a:br>
            <a:endParaRPr lang="en-IN" dirty="0"/>
          </a:p>
          <a:p>
            <a:r>
              <a:rPr lang="en-IN" b="1" dirty="0"/>
              <a:t>5️⃣ Build Configuration</a:t>
            </a:r>
          </a:p>
          <a:p>
            <a:r>
              <a:rPr lang="en-IN" dirty="0"/>
              <a:t>Setup scripts or environment files:</a:t>
            </a:r>
          </a:p>
          <a:p>
            <a:pPr rtl="0"/>
            <a:r>
              <a:rPr lang="en-IN" sz="1200" kern="1200" dirty="0">
                <a:solidFill>
                  <a:schemeClr val="tx1"/>
                </a:solidFill>
                <a:latin typeface="+mn-lt"/>
                <a:ea typeface="+mn-ea"/>
                <a:cs typeface="+mn-cs"/>
              </a:rPr>
              <a:t>build/envsetup.sh</a:t>
            </a:r>
          </a:p>
          <a:p>
            <a:pPr rtl="0"/>
            <a:r>
              <a:rPr lang="en-IN" sz="1200" kern="1200" dirty="0">
                <a:solidFill>
                  <a:schemeClr val="tx1"/>
                </a:solidFill>
                <a:latin typeface="+mn-lt"/>
                <a:ea typeface="+mn-ea"/>
                <a:cs typeface="+mn-cs"/>
              </a:rPr>
              <a:t>lunch &lt;product&gt;-&lt;variant&gt;</a:t>
            </a:r>
          </a:p>
          <a:p>
            <a:pPr rtl="0"/>
            <a:r>
              <a:rPr lang="en-IN" sz="1200" kern="1200" dirty="0">
                <a:solidFill>
                  <a:schemeClr val="tx1"/>
                </a:solidFill>
                <a:latin typeface="+mn-lt"/>
                <a:ea typeface="+mn-ea"/>
                <a:cs typeface="+mn-cs"/>
              </a:rPr>
              <a:t>buildspec.mk</a:t>
            </a:r>
          </a:p>
          <a:p>
            <a:r>
              <a:rPr lang="en-IN" dirty="0"/>
              <a:t>These define environment variables:</a:t>
            </a:r>
          </a:p>
          <a:p>
            <a:r>
              <a:rPr lang="en-IN" sz="1200" kern="1200" dirty="0">
                <a:solidFill>
                  <a:schemeClr val="tx1"/>
                </a:solidFill>
                <a:latin typeface="+mn-lt"/>
                <a:ea typeface="+mn-ea"/>
                <a:cs typeface="+mn-cs"/>
              </a:rPr>
              <a:t>TARGET_PRODUCT</a:t>
            </a:r>
            <a:endParaRPr lang="en-IN" dirty="0"/>
          </a:p>
          <a:p>
            <a:r>
              <a:rPr lang="en-IN" sz="1200" kern="1200" dirty="0">
                <a:solidFill>
                  <a:schemeClr val="tx1"/>
                </a:solidFill>
                <a:latin typeface="+mn-lt"/>
                <a:ea typeface="+mn-ea"/>
                <a:cs typeface="+mn-cs"/>
              </a:rPr>
              <a:t>TARGET_BUILD_VARIANT</a:t>
            </a:r>
            <a:endParaRPr lang="en-IN" dirty="0"/>
          </a:p>
          <a:p>
            <a:r>
              <a:rPr lang="en-IN" sz="1200" kern="1200" dirty="0">
                <a:solidFill>
                  <a:schemeClr val="tx1"/>
                </a:solidFill>
                <a:latin typeface="+mn-lt"/>
                <a:ea typeface="+mn-ea"/>
                <a:cs typeface="+mn-cs"/>
              </a:rPr>
              <a:t>TARGET_BUILD_TYPE</a:t>
            </a:r>
            <a:br>
              <a:rPr lang="en-IN" dirty="0"/>
            </a:br>
            <a:r>
              <a:rPr lang="en-IN" dirty="0"/>
              <a:t>and prepare your shell environment for building.</a:t>
            </a:r>
          </a:p>
          <a:p>
            <a:r>
              <a:rPr lang="en-IN" dirty="0"/>
              <a:t>🧠 </a:t>
            </a:r>
            <a:r>
              <a:rPr lang="en-IN" i="1" dirty="0"/>
              <a:t>Purpose</a:t>
            </a:r>
            <a:r>
              <a:rPr lang="en-IN" dirty="0"/>
              <a:t>: Establishes global environment and selects which product/device to build.</a:t>
            </a:r>
          </a:p>
          <a:p>
            <a:br>
              <a:rPr lang="en-IN" dirty="0"/>
            </a:br>
            <a:endParaRPr lang="en-IN" dirty="0"/>
          </a:p>
          <a:p>
            <a:r>
              <a:rPr lang="en-IN" b="1" dirty="0"/>
              <a:t>6️⃣ Module Build Templates</a:t>
            </a:r>
          </a:p>
          <a:p>
            <a:r>
              <a:rPr lang="en-IN" dirty="0"/>
              <a:t>File: </a:t>
            </a:r>
            <a:r>
              <a:rPr lang="en-IN" sz="1200" kern="1200" dirty="0">
                <a:solidFill>
                  <a:schemeClr val="tx1"/>
                </a:solidFill>
                <a:latin typeface="+mn-lt"/>
                <a:ea typeface="+mn-ea"/>
                <a:cs typeface="+mn-cs"/>
              </a:rPr>
              <a:t>BUILD_*.mk</a:t>
            </a:r>
            <a:endParaRPr lang="en-IN" dirty="0"/>
          </a:p>
          <a:p>
            <a:r>
              <a:rPr lang="en-IN" dirty="0"/>
              <a:t>Generic templates for each module type (app, binary, library).</a:t>
            </a:r>
          </a:p>
          <a:p>
            <a:r>
              <a:rPr lang="en-IN" dirty="0"/>
              <a:t>🧠 </a:t>
            </a:r>
            <a:r>
              <a:rPr lang="en-IN" i="1" dirty="0"/>
              <a:t>Purpose</a:t>
            </a:r>
            <a:r>
              <a:rPr lang="en-IN" dirty="0"/>
              <a:t>: Avoid rewriting rules for each module; reuse common templates.</a:t>
            </a:r>
          </a:p>
          <a:p>
            <a:br>
              <a:rPr lang="en-IN" dirty="0"/>
            </a:br>
            <a:endParaRPr lang="en-IN" dirty="0"/>
          </a:p>
          <a:p>
            <a:r>
              <a:rPr lang="en-IN" b="1" dirty="0"/>
              <a:t>7️⃣ Intermediates and Output</a:t>
            </a:r>
          </a:p>
          <a:p>
            <a:r>
              <a:rPr lang="en-IN" dirty="0"/>
              <a:t>After the build (</a:t>
            </a:r>
            <a:r>
              <a:rPr lang="en-IN" sz="1200" kern="1200" dirty="0">
                <a:solidFill>
                  <a:schemeClr val="tx1"/>
                </a:solidFill>
                <a:latin typeface="+mn-lt"/>
                <a:ea typeface="+mn-ea"/>
                <a:cs typeface="+mn-cs"/>
              </a:rPr>
              <a:t>make</a:t>
            </a:r>
            <a:r>
              <a:rPr lang="en-IN" dirty="0"/>
              <a:t>, </a:t>
            </a:r>
            <a:r>
              <a:rPr lang="en-IN" sz="1200" kern="1200" dirty="0">
                <a:solidFill>
                  <a:schemeClr val="tx1"/>
                </a:solidFill>
                <a:latin typeface="+mn-lt"/>
                <a:ea typeface="+mn-ea"/>
                <a:cs typeface="+mn-cs"/>
              </a:rPr>
              <a:t>m</a:t>
            </a:r>
            <a:r>
              <a:rPr lang="en-IN" dirty="0"/>
              <a:t>, or </a:t>
            </a:r>
            <a:r>
              <a:rPr lang="en-IN" sz="1200" kern="1200" dirty="0">
                <a:solidFill>
                  <a:schemeClr val="tx1"/>
                </a:solidFill>
                <a:latin typeface="+mn-lt"/>
                <a:ea typeface="+mn-ea"/>
                <a:cs typeface="+mn-cs"/>
              </a:rPr>
              <a:t>mmm</a:t>
            </a:r>
            <a:r>
              <a:rPr lang="en-IN" dirty="0"/>
              <a:t>):</a:t>
            </a:r>
          </a:p>
          <a:p>
            <a:pPr rtl="0"/>
            <a:r>
              <a:rPr lang="en-IN" sz="1200" kern="1200" dirty="0">
                <a:solidFill>
                  <a:schemeClr val="tx1"/>
                </a:solidFill>
                <a:latin typeface="+mn-lt"/>
                <a:ea typeface="+mn-ea"/>
                <a:cs typeface="+mn-cs"/>
              </a:rPr>
              <a:t>out/</a:t>
            </a:r>
          </a:p>
          <a:p>
            <a:pPr rtl="0"/>
            <a:r>
              <a:rPr lang="en-IN" sz="1200" kern="1200" dirty="0">
                <a:solidFill>
                  <a:schemeClr val="tx1"/>
                </a:solidFill>
                <a:latin typeface="+mn-lt"/>
                <a:ea typeface="+mn-ea"/>
                <a:cs typeface="+mn-cs"/>
              </a:rPr>
              <a:t> ├── target/product/&lt;device&gt;/</a:t>
            </a:r>
          </a:p>
          <a:p>
            <a:pPr rtl="0"/>
            <a:r>
              <a:rPr lang="en-IN" sz="1200" kern="1200" dirty="0">
                <a:solidFill>
                  <a:schemeClr val="tx1"/>
                </a:solidFill>
                <a:latin typeface="+mn-lt"/>
                <a:ea typeface="+mn-ea"/>
                <a:cs typeface="+mn-cs"/>
              </a:rPr>
              <a:t> │    ├── </a:t>
            </a:r>
            <a:r>
              <a:rPr lang="en-IN" sz="1200" kern="1200" dirty="0" err="1">
                <a:solidFill>
                  <a:schemeClr val="tx1"/>
                </a:solidFill>
                <a:latin typeface="+mn-lt"/>
                <a:ea typeface="+mn-ea"/>
                <a:cs typeface="+mn-cs"/>
              </a:rPr>
              <a:t>system.img</a:t>
            </a:r>
            <a:endParaRPr lang="en-IN" sz="1200" kern="1200" dirty="0">
              <a:solidFill>
                <a:schemeClr val="tx1"/>
              </a:solidFill>
              <a:latin typeface="+mn-lt"/>
              <a:ea typeface="+mn-ea"/>
              <a:cs typeface="+mn-cs"/>
            </a:endParaRPr>
          </a:p>
          <a:p>
            <a:pPr rtl="0"/>
            <a:r>
              <a:rPr lang="en-IN" sz="1200" kern="1200" dirty="0">
                <a:solidFill>
                  <a:schemeClr val="tx1"/>
                </a:solidFill>
                <a:latin typeface="+mn-lt"/>
                <a:ea typeface="+mn-ea"/>
                <a:cs typeface="+mn-cs"/>
              </a:rPr>
              <a:t> │    ├── </a:t>
            </a:r>
            <a:r>
              <a:rPr lang="en-IN" sz="1200" kern="1200" dirty="0" err="1">
                <a:solidFill>
                  <a:schemeClr val="tx1"/>
                </a:solidFill>
                <a:latin typeface="+mn-lt"/>
                <a:ea typeface="+mn-ea"/>
                <a:cs typeface="+mn-cs"/>
              </a:rPr>
              <a:t>boot.img</a:t>
            </a:r>
            <a:endParaRPr lang="en-IN" sz="1200" kern="1200" dirty="0">
              <a:solidFill>
                <a:schemeClr val="tx1"/>
              </a:solidFill>
              <a:latin typeface="+mn-lt"/>
              <a:ea typeface="+mn-ea"/>
              <a:cs typeface="+mn-cs"/>
            </a:endParaRPr>
          </a:p>
          <a:p>
            <a:pPr rtl="0"/>
            <a:r>
              <a:rPr lang="en-IN" sz="1200" kern="1200" dirty="0">
                <a:solidFill>
                  <a:schemeClr val="tx1"/>
                </a:solidFill>
                <a:latin typeface="+mn-lt"/>
                <a:ea typeface="+mn-ea"/>
                <a:cs typeface="+mn-cs"/>
              </a:rPr>
              <a:t> │    ├── </a:t>
            </a:r>
            <a:r>
              <a:rPr lang="en-IN" sz="1200" kern="1200" dirty="0" err="1">
                <a:solidFill>
                  <a:schemeClr val="tx1"/>
                </a:solidFill>
                <a:latin typeface="+mn-lt"/>
                <a:ea typeface="+mn-ea"/>
                <a:cs typeface="+mn-cs"/>
              </a:rPr>
              <a:t>userdata.img</a:t>
            </a:r>
            <a:endParaRPr lang="en-IN" sz="1200" kern="1200" dirty="0">
              <a:solidFill>
                <a:schemeClr val="tx1"/>
              </a:solidFill>
              <a:latin typeface="+mn-lt"/>
              <a:ea typeface="+mn-ea"/>
              <a:cs typeface="+mn-cs"/>
            </a:endParaRPr>
          </a:p>
          <a:p>
            <a:pPr rtl="0"/>
            <a:r>
              <a:rPr lang="en-IN" sz="1200" kern="1200" dirty="0">
                <a:solidFill>
                  <a:schemeClr val="tx1"/>
                </a:solidFill>
                <a:latin typeface="+mn-lt"/>
                <a:ea typeface="+mn-ea"/>
                <a:cs typeface="+mn-cs"/>
              </a:rPr>
              <a:t> │    ├── </a:t>
            </a:r>
            <a:r>
              <a:rPr lang="en-IN" sz="1200" kern="1200" dirty="0" err="1">
                <a:solidFill>
                  <a:schemeClr val="tx1"/>
                </a:solidFill>
                <a:latin typeface="+mn-lt"/>
                <a:ea typeface="+mn-ea"/>
                <a:cs typeface="+mn-cs"/>
              </a:rPr>
              <a:t>ramdisk.img</a:t>
            </a:r>
            <a:endParaRPr lang="en-IN" sz="1200" kern="1200" dirty="0">
              <a:solidFill>
                <a:schemeClr val="tx1"/>
              </a:solidFill>
              <a:latin typeface="+mn-lt"/>
              <a:ea typeface="+mn-ea"/>
              <a:cs typeface="+mn-cs"/>
            </a:endParaRPr>
          </a:p>
          <a:p>
            <a:pPr rtl="0"/>
            <a:r>
              <a:rPr lang="en-IN" sz="1200" kern="1200" dirty="0">
                <a:solidFill>
                  <a:schemeClr val="tx1"/>
                </a:solidFill>
                <a:latin typeface="+mn-lt"/>
                <a:ea typeface="+mn-ea"/>
                <a:cs typeface="+mn-cs"/>
              </a:rPr>
              <a:t> │    └── </a:t>
            </a:r>
            <a:r>
              <a:rPr lang="en-IN" sz="1200" kern="1200" dirty="0" err="1">
                <a:solidFill>
                  <a:schemeClr val="tx1"/>
                </a:solidFill>
                <a:latin typeface="+mn-lt"/>
                <a:ea typeface="+mn-ea"/>
                <a:cs typeface="+mn-cs"/>
              </a:rPr>
              <a:t>recovery.img</a:t>
            </a:r>
            <a:endParaRPr lang="en-IN" sz="1200" kern="1200" dirty="0">
              <a:solidFill>
                <a:schemeClr val="tx1"/>
              </a:solidFill>
              <a:latin typeface="+mn-lt"/>
              <a:ea typeface="+mn-ea"/>
              <a:cs typeface="+mn-cs"/>
            </a:endParaRPr>
          </a:p>
          <a:p>
            <a:pPr rtl="0"/>
            <a:r>
              <a:rPr lang="en-IN" sz="1200" kern="1200" dirty="0">
                <a:solidFill>
                  <a:schemeClr val="tx1"/>
                </a:solidFill>
                <a:latin typeface="+mn-lt"/>
                <a:ea typeface="+mn-ea"/>
                <a:cs typeface="+mn-cs"/>
              </a:rPr>
              <a:t> └── host/</a:t>
            </a:r>
          </a:p>
          <a:p>
            <a:r>
              <a:rPr lang="en-IN" dirty="0"/>
              <a:t>🧠 </a:t>
            </a:r>
            <a:r>
              <a:rPr lang="en-IN" i="1" dirty="0"/>
              <a:t>Purpose</a:t>
            </a:r>
            <a:r>
              <a:rPr lang="en-IN" dirty="0"/>
              <a:t>: Final artifacts ready for flashing or testing (SDK, CTS, OTA).</a:t>
            </a:r>
          </a:p>
          <a:p>
            <a:endParaRPr lang="en-IN" dirty="0"/>
          </a:p>
        </p:txBody>
      </p:sp>
      <p:sp>
        <p:nvSpPr>
          <p:cNvPr id="4" name="Slide Number Placeholder 3"/>
          <p:cNvSpPr>
            <a:spLocks noGrp="1"/>
          </p:cNvSpPr>
          <p:nvPr>
            <p:ph type="sldNum" sz="quarter" idx="5"/>
          </p:nvPr>
        </p:nvSpPr>
        <p:spPr/>
        <p:txBody>
          <a:bodyPr/>
          <a:lstStyle/>
          <a:p>
            <a:fld id="{B902FAC7-901D-4231-AC81-274F68D29D25}" type="slidenum">
              <a:rPr lang="en-IN" smtClean="0"/>
              <a:t>85</a:t>
            </a:fld>
            <a:endParaRPr lang="en-IN"/>
          </a:p>
        </p:txBody>
      </p:sp>
    </p:spTree>
    <p:extLst>
      <p:ext uri="{BB962C8B-B14F-4D97-AF65-F5344CB8AC3E}">
        <p14:creationId xmlns:p14="http://schemas.microsoft.com/office/powerpoint/2010/main" val="16695912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C354B-E847-9838-F6BA-F62DCFF151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50C7F2-2B30-C131-9D7D-D991239697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897514-FC58-64CB-8918-0236649115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Show =&gt; Android A14 device folder and all the files…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In parallel also show =&gt; </a:t>
            </a:r>
            <a:r>
              <a:rPr lang="en-IN" dirty="0" err="1"/>
              <a:t>Telechip</a:t>
            </a:r>
            <a:r>
              <a:rPr lang="en-IN"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r>
              <a:rPr lang="en-US" sz="1200" b="1" i="0" u="none" strike="noStrike" kern="1200" baseline="0" dirty="0">
                <a:solidFill>
                  <a:schemeClr val="tx1"/>
                </a:solidFill>
                <a:latin typeface="+mn-lt"/>
                <a:ea typeface="+mn-ea"/>
                <a:cs typeface="+mn-cs"/>
              </a:rPr>
              <a:t>envsetup.sh contains several useful commands, including:</a:t>
            </a:r>
          </a:p>
          <a:p>
            <a:r>
              <a:rPr lang="en-IN" sz="1200" b="0" i="0" u="none" strike="noStrike" kern="1200" baseline="0" dirty="0">
                <a:solidFill>
                  <a:schemeClr val="tx1"/>
                </a:solidFill>
                <a:latin typeface="+mn-lt"/>
                <a:ea typeface="+mn-ea"/>
                <a:cs typeface="+mn-cs"/>
              </a:rPr>
              <a:t>hmm Help text</a:t>
            </a:r>
          </a:p>
          <a:p>
            <a:r>
              <a:rPr lang="en-US" sz="1200" b="0" i="0" u="none" strike="noStrike" kern="1200" baseline="0" dirty="0" err="1">
                <a:solidFill>
                  <a:schemeClr val="tx1"/>
                </a:solidFill>
                <a:latin typeface="+mn-lt"/>
                <a:ea typeface="+mn-ea"/>
                <a:cs typeface="+mn-cs"/>
              </a:rPr>
              <a:t>croot</a:t>
            </a:r>
            <a:r>
              <a:rPr lang="en-US" sz="1200" b="0" i="0" u="none" strike="noStrike" kern="1200" baseline="0" dirty="0">
                <a:solidFill>
                  <a:schemeClr val="tx1"/>
                </a:solidFill>
                <a:latin typeface="+mn-lt"/>
                <a:ea typeface="+mn-ea"/>
                <a:cs typeface="+mn-cs"/>
              </a:rPr>
              <a:t> Change directory to the top of the tree</a:t>
            </a:r>
          </a:p>
          <a:p>
            <a:r>
              <a:rPr lang="en-US" sz="1200" b="0" i="0" u="none" strike="noStrike" kern="1200" baseline="0" dirty="0" err="1">
                <a:solidFill>
                  <a:schemeClr val="tx1"/>
                </a:solidFill>
                <a:latin typeface="+mn-lt"/>
                <a:ea typeface="+mn-ea"/>
                <a:cs typeface="+mn-cs"/>
              </a:rPr>
              <a:t>godir</a:t>
            </a:r>
            <a:r>
              <a:rPr lang="en-US" sz="1200" b="0" i="0" u="none" strike="noStrike" kern="1200" baseline="0" dirty="0">
                <a:solidFill>
                  <a:schemeClr val="tx1"/>
                </a:solidFill>
                <a:latin typeface="+mn-lt"/>
                <a:ea typeface="+mn-ea"/>
                <a:cs typeface="+mn-cs"/>
              </a:rPr>
              <a:t> Go to the directory containing a file</a:t>
            </a:r>
          </a:p>
          <a:p>
            <a:r>
              <a:rPr lang="en-US" sz="1200" b="0" i="0" u="none" strike="noStrike" kern="1200" baseline="0" dirty="0" err="1">
                <a:solidFill>
                  <a:schemeClr val="tx1"/>
                </a:solidFill>
                <a:latin typeface="+mn-lt"/>
                <a:ea typeface="+mn-ea"/>
                <a:cs typeface="+mn-cs"/>
              </a:rPr>
              <a:t>cgrep</a:t>
            </a:r>
            <a:r>
              <a:rPr lang="en-US" sz="1200" b="0" i="0" u="none" strike="noStrike" kern="1200" baseline="0" dirty="0">
                <a:solidFill>
                  <a:schemeClr val="tx1"/>
                </a:solidFill>
                <a:latin typeface="+mn-lt"/>
                <a:ea typeface="+mn-ea"/>
                <a:cs typeface="+mn-cs"/>
              </a:rPr>
              <a:t> Grep all local C/C++ files</a:t>
            </a:r>
          </a:p>
          <a:p>
            <a:r>
              <a:rPr lang="en-IN" sz="1200" b="0" i="0" u="none" strike="noStrike" kern="1200" baseline="0" dirty="0" err="1">
                <a:solidFill>
                  <a:schemeClr val="tx1"/>
                </a:solidFill>
                <a:latin typeface="+mn-lt"/>
                <a:ea typeface="+mn-ea"/>
                <a:cs typeface="+mn-cs"/>
              </a:rPr>
              <a:t>jgrep</a:t>
            </a:r>
            <a:r>
              <a:rPr lang="en-IN" sz="1200" b="0" i="0" u="none" strike="noStrike" kern="1200" baseline="0" dirty="0">
                <a:solidFill>
                  <a:schemeClr val="tx1"/>
                </a:solidFill>
                <a:latin typeface="+mn-lt"/>
                <a:ea typeface="+mn-ea"/>
                <a:cs typeface="+mn-cs"/>
              </a:rPr>
              <a:t> Grep all local Java files</a:t>
            </a:r>
          </a:p>
          <a:p>
            <a:r>
              <a:rPr lang="en-IN" sz="1200" b="0" i="0" u="none" strike="noStrike" kern="1200" baseline="0" dirty="0" err="1">
                <a:solidFill>
                  <a:schemeClr val="tx1"/>
                </a:solidFill>
                <a:latin typeface="+mn-lt"/>
                <a:ea typeface="+mn-ea"/>
                <a:cs typeface="+mn-cs"/>
              </a:rPr>
              <a:t>resgrep</a:t>
            </a:r>
            <a:r>
              <a:rPr lang="en-IN" sz="1200" b="0" i="0" u="none" strike="noStrike" kern="1200" baseline="0" dirty="0">
                <a:solidFill>
                  <a:schemeClr val="tx1"/>
                </a:solidFill>
                <a:latin typeface="+mn-lt"/>
                <a:ea typeface="+mn-ea"/>
                <a:cs typeface="+mn-cs"/>
              </a:rPr>
              <a:t> Grep all local xml files</a:t>
            </a:r>
          </a:p>
          <a:p>
            <a:r>
              <a:rPr lang="en-IN" sz="1200" b="0" i="0" u="none" strike="noStrike" kern="1200" baseline="0" dirty="0" err="1">
                <a:solidFill>
                  <a:schemeClr val="tx1"/>
                </a:solidFill>
                <a:latin typeface="+mn-lt"/>
                <a:ea typeface="+mn-ea"/>
                <a:cs typeface="+mn-cs"/>
              </a:rPr>
              <a:t>allmod</a:t>
            </a:r>
            <a:r>
              <a:rPr lang="en-IN" sz="1200" b="0" i="0" u="none" strike="noStrike" kern="1200" baseline="0" dirty="0">
                <a:solidFill>
                  <a:schemeClr val="tx1"/>
                </a:solidFill>
                <a:latin typeface="+mn-lt"/>
                <a:ea typeface="+mn-ea"/>
                <a:cs typeface="+mn-cs"/>
              </a:rPr>
              <a:t> List all modules</a:t>
            </a:r>
          </a:p>
          <a:p>
            <a:r>
              <a:rPr lang="en-US" sz="1200" b="0" i="0" u="none" strike="noStrike" kern="1200" baseline="0" dirty="0" err="1">
                <a:solidFill>
                  <a:schemeClr val="tx1"/>
                </a:solidFill>
                <a:latin typeface="+mn-lt"/>
                <a:ea typeface="+mn-ea"/>
                <a:cs typeface="+mn-cs"/>
              </a:rPr>
              <a:t>gomod</a:t>
            </a:r>
            <a:r>
              <a:rPr lang="en-US" sz="1200" b="0" i="0" u="none" strike="noStrike" kern="1200" baseline="0" dirty="0">
                <a:solidFill>
                  <a:schemeClr val="tx1"/>
                </a:solidFill>
                <a:latin typeface="+mn-lt"/>
                <a:ea typeface="+mn-ea"/>
                <a:cs typeface="+mn-cs"/>
              </a:rPr>
              <a:t> Go to the directory containing a module</a:t>
            </a:r>
          </a:p>
          <a:p>
            <a:r>
              <a:rPr lang="en-US" sz="1200" b="0" i="0" u="none" strike="noStrike" kern="1200" baseline="0" dirty="0" err="1">
                <a:solidFill>
                  <a:schemeClr val="tx1"/>
                </a:solidFill>
                <a:latin typeface="+mn-lt"/>
                <a:ea typeface="+mn-ea"/>
                <a:cs typeface="+mn-cs"/>
              </a:rPr>
              <a:t>pathmod</a:t>
            </a:r>
            <a:r>
              <a:rPr lang="en-US" sz="1200" b="0" i="0" u="none" strike="noStrike" kern="1200" baseline="0" dirty="0">
                <a:solidFill>
                  <a:schemeClr val="tx1"/>
                </a:solidFill>
                <a:latin typeface="+mn-lt"/>
                <a:ea typeface="+mn-ea"/>
                <a:cs typeface="+mn-cs"/>
              </a:rPr>
              <a:t> Get the directory containing a module</a:t>
            </a:r>
          </a:p>
          <a:p>
            <a:r>
              <a:rPr lang="en-US" sz="1200" b="0" i="0" u="none" strike="noStrike" kern="1200" baseline="0" dirty="0" err="1">
                <a:solidFill>
                  <a:schemeClr val="tx1"/>
                </a:solidFill>
                <a:latin typeface="+mn-lt"/>
                <a:ea typeface="+mn-ea"/>
                <a:cs typeface="+mn-cs"/>
              </a:rPr>
              <a:t>refreshmod</a:t>
            </a:r>
            <a:r>
              <a:rPr lang="en-US" sz="1200" b="0" i="0" u="none" strike="noStrike" kern="1200" baseline="0" dirty="0">
                <a:solidFill>
                  <a:schemeClr val="tx1"/>
                </a:solidFill>
                <a:latin typeface="+mn-lt"/>
                <a:ea typeface="+mn-ea"/>
                <a:cs typeface="+mn-cs"/>
              </a:rPr>
              <a:t> Refresh list of modules</a:t>
            </a:r>
          </a:p>
          <a:p>
            <a:r>
              <a:rPr lang="en-US" sz="1200" b="0" i="0" u="none" strike="noStrike" kern="1200" baseline="0" dirty="0">
                <a:solidFill>
                  <a:schemeClr val="tx1"/>
                </a:solidFill>
                <a:latin typeface="+mn-lt"/>
                <a:ea typeface="+mn-ea"/>
                <a:cs typeface="+mn-cs"/>
              </a:rPr>
              <a:t>lunch Select the build target (next slide)</a:t>
            </a:r>
          </a:p>
          <a:p>
            <a:r>
              <a:rPr lang="en-US" sz="1200" b="0" i="0" u="none" strike="noStrike" kern="1200" baseline="0" dirty="0" err="1">
                <a:solidFill>
                  <a:schemeClr val="tx1"/>
                </a:solidFill>
                <a:latin typeface="+mn-lt"/>
                <a:ea typeface="+mn-ea"/>
                <a:cs typeface="+mn-cs"/>
              </a:rPr>
              <a:t>printconfig</a:t>
            </a:r>
            <a:r>
              <a:rPr lang="en-US" sz="1200" b="0" i="0" u="none" strike="noStrike" kern="1200" baseline="0" dirty="0">
                <a:solidFill>
                  <a:schemeClr val="tx1"/>
                </a:solidFill>
                <a:latin typeface="+mn-lt"/>
                <a:ea typeface="+mn-ea"/>
                <a:cs typeface="+mn-cs"/>
              </a:rPr>
              <a:t> Information about selected target</a:t>
            </a:r>
            <a:endParaRPr lang="en-IN" dirty="0"/>
          </a:p>
        </p:txBody>
      </p:sp>
      <p:sp>
        <p:nvSpPr>
          <p:cNvPr id="4" name="Slide Number Placeholder 3">
            <a:extLst>
              <a:ext uri="{FF2B5EF4-FFF2-40B4-BE49-F238E27FC236}">
                <a16:creationId xmlns:a16="http://schemas.microsoft.com/office/drawing/2014/main" id="{972D7425-F33E-4DE4-3F0A-EE4C5033E333}"/>
              </a:ext>
            </a:extLst>
          </p:cNvPr>
          <p:cNvSpPr>
            <a:spLocks noGrp="1"/>
          </p:cNvSpPr>
          <p:nvPr>
            <p:ph type="sldNum" sz="quarter" idx="5"/>
          </p:nvPr>
        </p:nvSpPr>
        <p:spPr/>
        <p:txBody>
          <a:bodyPr/>
          <a:lstStyle/>
          <a:p>
            <a:fld id="{2C2133DB-3396-4927-8F7A-D87674153067}" type="slidenum">
              <a:rPr lang="en-IN" smtClean="0"/>
              <a:t>87</a:t>
            </a:fld>
            <a:endParaRPr lang="en-IN"/>
          </a:p>
        </p:txBody>
      </p:sp>
    </p:spTree>
    <p:extLst>
      <p:ext uri="{BB962C8B-B14F-4D97-AF65-F5344CB8AC3E}">
        <p14:creationId xmlns:p14="http://schemas.microsoft.com/office/powerpoint/2010/main" val="29682225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59606-2362-4392-EB88-FA99A98872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EADA30-79F9-5C6A-ECB3-4D5E939D81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FF724A-69CA-F9B0-E3F4-B179B9817B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Show =&gt; Android A14 device folder and all the files…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In parallel also show =&gt; </a:t>
            </a:r>
            <a:r>
              <a:rPr lang="en-IN" dirty="0" err="1"/>
              <a:t>Telechip</a:t>
            </a:r>
            <a:r>
              <a:rPr lang="en-I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Highlight car lunch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link 1 for device folder ,lunch option –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https://github.com/BuildandShip-stack/training_XRDA3/tree/android14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Link 2 for manifest file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https://github.com/BuildandShip-stack/xrda3-local-manifest/tree/android14 </a:t>
            </a:r>
          </a:p>
        </p:txBody>
      </p:sp>
      <p:sp>
        <p:nvSpPr>
          <p:cNvPr id="4" name="Slide Number Placeholder 3">
            <a:extLst>
              <a:ext uri="{FF2B5EF4-FFF2-40B4-BE49-F238E27FC236}">
                <a16:creationId xmlns:a16="http://schemas.microsoft.com/office/drawing/2014/main" id="{6CC2ADE5-6C30-2F4E-64EF-62AB47E21874}"/>
              </a:ext>
            </a:extLst>
          </p:cNvPr>
          <p:cNvSpPr>
            <a:spLocks noGrp="1"/>
          </p:cNvSpPr>
          <p:nvPr>
            <p:ph type="sldNum" sz="quarter" idx="5"/>
          </p:nvPr>
        </p:nvSpPr>
        <p:spPr/>
        <p:txBody>
          <a:bodyPr/>
          <a:lstStyle/>
          <a:p>
            <a:fld id="{2C2133DB-3396-4927-8F7A-D87674153067}" type="slidenum">
              <a:rPr lang="en-IN" smtClean="0"/>
              <a:t>89</a:t>
            </a:fld>
            <a:endParaRPr lang="en-IN"/>
          </a:p>
        </p:txBody>
      </p:sp>
    </p:spTree>
    <p:extLst>
      <p:ext uri="{BB962C8B-B14F-4D97-AF65-F5344CB8AC3E}">
        <p14:creationId xmlns:p14="http://schemas.microsoft.com/office/powerpoint/2010/main" val="56927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6412B-C86D-400D-8613-A2ADCA5B36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C0E74-144E-65C4-F296-5C0B632AAD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F3132D-0B4C-95E7-D769-E00C67889F83}"/>
              </a:ext>
            </a:extLst>
          </p:cNvPr>
          <p:cNvSpPr>
            <a:spLocks noGrp="1"/>
          </p:cNvSpPr>
          <p:nvPr>
            <p:ph type="body" idx="1"/>
          </p:nvPr>
        </p:nvSpPr>
        <p:spPr/>
        <p:txBody>
          <a:bodyPr/>
          <a:lstStyle/>
          <a:p>
            <a:r>
              <a:rPr lang="en-IN" dirty="0"/>
              <a:t>Explain What is Hypervisor</a:t>
            </a:r>
          </a:p>
        </p:txBody>
      </p:sp>
      <p:sp>
        <p:nvSpPr>
          <p:cNvPr id="4" name="Slide Number Placeholder 3">
            <a:extLst>
              <a:ext uri="{FF2B5EF4-FFF2-40B4-BE49-F238E27FC236}">
                <a16:creationId xmlns:a16="http://schemas.microsoft.com/office/drawing/2014/main" id="{21FEF871-1860-CDCF-548B-DDD2AF039C70}"/>
              </a:ext>
            </a:extLst>
          </p:cNvPr>
          <p:cNvSpPr>
            <a:spLocks noGrp="1"/>
          </p:cNvSpPr>
          <p:nvPr>
            <p:ph type="sldNum" sz="quarter" idx="5"/>
          </p:nvPr>
        </p:nvSpPr>
        <p:spPr/>
        <p:txBody>
          <a:bodyPr/>
          <a:lstStyle/>
          <a:p>
            <a:fld id="{2C2133DB-3396-4927-8F7A-D87674153067}" type="slidenum">
              <a:rPr lang="en-IN" smtClean="0"/>
              <a:t>10</a:t>
            </a:fld>
            <a:endParaRPr lang="en-IN"/>
          </a:p>
        </p:txBody>
      </p:sp>
    </p:spTree>
    <p:extLst>
      <p:ext uri="{BB962C8B-B14F-4D97-AF65-F5344CB8AC3E}">
        <p14:creationId xmlns:p14="http://schemas.microsoft.com/office/powerpoint/2010/main" val="13101719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02FAC7-901D-4231-AC81-274F68D29D25}" type="slidenum">
              <a:rPr lang="en-IN" smtClean="0"/>
              <a:t>91</a:t>
            </a:fld>
            <a:endParaRPr lang="en-IN"/>
          </a:p>
        </p:txBody>
      </p:sp>
    </p:spTree>
    <p:extLst>
      <p:ext uri="{BB962C8B-B14F-4D97-AF65-F5344CB8AC3E}">
        <p14:creationId xmlns:p14="http://schemas.microsoft.com/office/powerpoint/2010/main" val="25287658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720AB-DAA8-24CD-5A44-6D0ACE7DB7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6B951A-8EE9-9828-7880-4D51CC571C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5518E5-7FD3-3A85-172F-924093EBEAD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EF1F259-8E37-1A15-3CFD-26CA1B3D20B9}"/>
              </a:ext>
            </a:extLst>
          </p:cNvPr>
          <p:cNvSpPr>
            <a:spLocks noGrp="1"/>
          </p:cNvSpPr>
          <p:nvPr>
            <p:ph type="sldNum" sz="quarter" idx="5"/>
          </p:nvPr>
        </p:nvSpPr>
        <p:spPr/>
        <p:txBody>
          <a:bodyPr/>
          <a:lstStyle/>
          <a:p>
            <a:fld id="{B902FAC7-901D-4231-AC81-274F68D29D25}" type="slidenum">
              <a:rPr lang="en-IN" smtClean="0"/>
              <a:t>92</a:t>
            </a:fld>
            <a:endParaRPr lang="en-IN"/>
          </a:p>
        </p:txBody>
      </p:sp>
    </p:spTree>
    <p:extLst>
      <p:ext uri="{BB962C8B-B14F-4D97-AF65-F5344CB8AC3E}">
        <p14:creationId xmlns:p14="http://schemas.microsoft.com/office/powerpoint/2010/main" val="34094675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0C841-EC25-988E-F79A-CBA218FEE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DC7F36-B9F8-7DBD-A2CF-33BF4DCADC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AF3D91-79C2-E1CD-D7E4-732B02ACD8D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369B610-B505-B7A9-88E5-2CAC2AFAD69C}"/>
              </a:ext>
            </a:extLst>
          </p:cNvPr>
          <p:cNvSpPr>
            <a:spLocks noGrp="1"/>
          </p:cNvSpPr>
          <p:nvPr>
            <p:ph type="sldNum" sz="quarter" idx="5"/>
          </p:nvPr>
        </p:nvSpPr>
        <p:spPr/>
        <p:txBody>
          <a:bodyPr/>
          <a:lstStyle/>
          <a:p>
            <a:fld id="{B902FAC7-901D-4231-AC81-274F68D29D25}" type="slidenum">
              <a:rPr lang="en-IN" smtClean="0"/>
              <a:t>93</a:t>
            </a:fld>
            <a:endParaRPr lang="en-IN"/>
          </a:p>
        </p:txBody>
      </p:sp>
    </p:spTree>
    <p:extLst>
      <p:ext uri="{BB962C8B-B14F-4D97-AF65-F5344CB8AC3E}">
        <p14:creationId xmlns:p14="http://schemas.microsoft.com/office/powerpoint/2010/main" val="1521354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F3A6F-0DC8-15F3-9965-91209FCCD0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690E65-F919-E957-6714-0095343DD0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E6FCCA-5143-2386-B9BB-7C9AA8094A8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FC627FB-7F05-4FC0-CECB-4977ED94E441}"/>
              </a:ext>
            </a:extLst>
          </p:cNvPr>
          <p:cNvSpPr>
            <a:spLocks noGrp="1"/>
          </p:cNvSpPr>
          <p:nvPr>
            <p:ph type="sldNum" sz="quarter" idx="5"/>
          </p:nvPr>
        </p:nvSpPr>
        <p:spPr/>
        <p:txBody>
          <a:bodyPr/>
          <a:lstStyle/>
          <a:p>
            <a:fld id="{B902FAC7-901D-4231-AC81-274F68D29D25}" type="slidenum">
              <a:rPr lang="en-IN" smtClean="0"/>
              <a:t>94</a:t>
            </a:fld>
            <a:endParaRPr lang="en-IN"/>
          </a:p>
        </p:txBody>
      </p:sp>
    </p:spTree>
    <p:extLst>
      <p:ext uri="{BB962C8B-B14F-4D97-AF65-F5344CB8AC3E}">
        <p14:creationId xmlns:p14="http://schemas.microsoft.com/office/powerpoint/2010/main" val="22337004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215C8-341B-5B8B-A39E-029F32D229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8B3521-4751-2017-CEAD-397E8ADF7B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FC1AF4-4A85-8EB1-EA1A-9DB015ABB6F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0DAA6DB-CD85-9185-A269-80D7A8011D65}"/>
              </a:ext>
            </a:extLst>
          </p:cNvPr>
          <p:cNvSpPr>
            <a:spLocks noGrp="1"/>
          </p:cNvSpPr>
          <p:nvPr>
            <p:ph type="sldNum" sz="quarter" idx="5"/>
          </p:nvPr>
        </p:nvSpPr>
        <p:spPr/>
        <p:txBody>
          <a:bodyPr/>
          <a:lstStyle/>
          <a:p>
            <a:fld id="{B902FAC7-901D-4231-AC81-274F68D29D25}" type="slidenum">
              <a:rPr lang="en-IN" smtClean="0"/>
              <a:t>95</a:t>
            </a:fld>
            <a:endParaRPr lang="en-IN"/>
          </a:p>
        </p:txBody>
      </p:sp>
    </p:spTree>
    <p:extLst>
      <p:ext uri="{BB962C8B-B14F-4D97-AF65-F5344CB8AC3E}">
        <p14:creationId xmlns:p14="http://schemas.microsoft.com/office/powerpoint/2010/main" val="936653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FD106-3946-A929-65C6-1421C8EF84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B49DC-F56B-C8EB-1B4D-1887B523CE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8FF323-590A-C29A-E7E1-3E96991066C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F02B886-9C0C-A4F8-8D03-3EE7B9499926}"/>
              </a:ext>
            </a:extLst>
          </p:cNvPr>
          <p:cNvSpPr>
            <a:spLocks noGrp="1"/>
          </p:cNvSpPr>
          <p:nvPr>
            <p:ph type="sldNum" sz="quarter" idx="5"/>
          </p:nvPr>
        </p:nvSpPr>
        <p:spPr/>
        <p:txBody>
          <a:bodyPr/>
          <a:lstStyle/>
          <a:p>
            <a:fld id="{B902FAC7-901D-4231-AC81-274F68D29D25}" type="slidenum">
              <a:rPr lang="en-IN" smtClean="0"/>
              <a:t>96</a:t>
            </a:fld>
            <a:endParaRPr lang="en-IN"/>
          </a:p>
        </p:txBody>
      </p:sp>
    </p:spTree>
    <p:extLst>
      <p:ext uri="{BB962C8B-B14F-4D97-AF65-F5344CB8AC3E}">
        <p14:creationId xmlns:p14="http://schemas.microsoft.com/office/powerpoint/2010/main" val="2990314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BB045-28EA-442C-156E-34D476C450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4923C-C558-FDBD-9880-111BC4EFFE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0D5440-E25E-E292-9262-05DA659A104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A292843-70A1-22F2-8257-81ABAF967EA2}"/>
              </a:ext>
            </a:extLst>
          </p:cNvPr>
          <p:cNvSpPr>
            <a:spLocks noGrp="1"/>
          </p:cNvSpPr>
          <p:nvPr>
            <p:ph type="sldNum" sz="quarter" idx="5"/>
          </p:nvPr>
        </p:nvSpPr>
        <p:spPr/>
        <p:txBody>
          <a:bodyPr/>
          <a:lstStyle/>
          <a:p>
            <a:fld id="{B902FAC7-901D-4231-AC81-274F68D29D25}" type="slidenum">
              <a:rPr lang="en-IN" smtClean="0"/>
              <a:t>97</a:t>
            </a:fld>
            <a:endParaRPr lang="en-IN"/>
          </a:p>
        </p:txBody>
      </p:sp>
    </p:spTree>
    <p:extLst>
      <p:ext uri="{BB962C8B-B14F-4D97-AF65-F5344CB8AC3E}">
        <p14:creationId xmlns:p14="http://schemas.microsoft.com/office/powerpoint/2010/main" val="16847478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EE3C8-F642-030C-7E4C-31989712B0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4A51BD-D31A-FC8F-EA4A-AE661D9D99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12B4A5-A7A6-F45E-2C8D-6D6BAA5D8C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67A9436-B4AD-FA6B-218D-A7D891A1509F}"/>
              </a:ext>
            </a:extLst>
          </p:cNvPr>
          <p:cNvSpPr>
            <a:spLocks noGrp="1"/>
          </p:cNvSpPr>
          <p:nvPr>
            <p:ph type="sldNum" sz="quarter" idx="5"/>
          </p:nvPr>
        </p:nvSpPr>
        <p:spPr/>
        <p:txBody>
          <a:bodyPr/>
          <a:lstStyle/>
          <a:p>
            <a:fld id="{B902FAC7-901D-4231-AC81-274F68D29D25}" type="slidenum">
              <a:rPr lang="en-IN" smtClean="0"/>
              <a:t>98</a:t>
            </a:fld>
            <a:endParaRPr lang="en-IN"/>
          </a:p>
        </p:txBody>
      </p:sp>
    </p:spTree>
    <p:extLst>
      <p:ext uri="{BB962C8B-B14F-4D97-AF65-F5344CB8AC3E}">
        <p14:creationId xmlns:p14="http://schemas.microsoft.com/office/powerpoint/2010/main" val="3289402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3F82A-12BD-D68F-8AFF-89CCD35DC4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97470F-651C-3010-7F27-54FECC02D7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B65E9-4434-0E86-1B1B-F9B9D4202EB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59A7500-657D-076C-92C7-DFA4785F5C50}"/>
              </a:ext>
            </a:extLst>
          </p:cNvPr>
          <p:cNvSpPr>
            <a:spLocks noGrp="1"/>
          </p:cNvSpPr>
          <p:nvPr>
            <p:ph type="sldNum" sz="quarter" idx="5"/>
          </p:nvPr>
        </p:nvSpPr>
        <p:spPr/>
        <p:txBody>
          <a:bodyPr/>
          <a:lstStyle/>
          <a:p>
            <a:fld id="{B902FAC7-901D-4231-AC81-274F68D29D25}" type="slidenum">
              <a:rPr lang="en-IN" smtClean="0"/>
              <a:t>99</a:t>
            </a:fld>
            <a:endParaRPr lang="en-IN"/>
          </a:p>
        </p:txBody>
      </p:sp>
    </p:spTree>
    <p:extLst>
      <p:ext uri="{BB962C8B-B14F-4D97-AF65-F5344CB8AC3E}">
        <p14:creationId xmlns:p14="http://schemas.microsoft.com/office/powerpoint/2010/main" val="22098296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87E84-26C7-4E54-658E-E8AEC2F1E6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63E7FD-45B6-4B49-4E25-A3CA655D4D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73F6D3-E503-0302-579E-239AFF899CC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1EA395A-1E19-EF06-1CD3-023C69D37225}"/>
              </a:ext>
            </a:extLst>
          </p:cNvPr>
          <p:cNvSpPr>
            <a:spLocks noGrp="1"/>
          </p:cNvSpPr>
          <p:nvPr>
            <p:ph type="sldNum" sz="quarter" idx="5"/>
          </p:nvPr>
        </p:nvSpPr>
        <p:spPr/>
        <p:txBody>
          <a:bodyPr/>
          <a:lstStyle/>
          <a:p>
            <a:fld id="{B902FAC7-901D-4231-AC81-274F68D29D25}" type="slidenum">
              <a:rPr lang="en-IN" smtClean="0"/>
              <a:t>100</a:t>
            </a:fld>
            <a:endParaRPr lang="en-IN"/>
          </a:p>
        </p:txBody>
      </p:sp>
    </p:spTree>
    <p:extLst>
      <p:ext uri="{BB962C8B-B14F-4D97-AF65-F5344CB8AC3E}">
        <p14:creationId xmlns:p14="http://schemas.microsoft.com/office/powerpoint/2010/main" val="220177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US" sz="1800" dirty="0">
                <a:effectLst/>
                <a:latin typeface="Work Sans" pitchFamily="2" charset="0"/>
                <a:ea typeface="Calibri" panose="020F0502020204030204" pitchFamily="34" charset="0"/>
                <a:cs typeface="Times New Roman" panose="02020603050405020304" pitchFamily="18" charset="0"/>
              </a:rPr>
              <a:t>TCC8050_53 Evaluation Board (EVB) is based on the TCC805x (Dolphin3) Processor family with the combination of various sub-board connected through various interface buses such as UART, I2C, SPI, LVDS, I2S, SDIO, CAN, USB etc. </a:t>
            </a:r>
            <a:br>
              <a:rPr lang="en-US" sz="1800" dirty="0">
                <a:effectLst/>
                <a:latin typeface="Work Sans" pitchFamily="2" charset="0"/>
                <a:ea typeface="Calibri" panose="020F0502020204030204" pitchFamily="34" charset="0"/>
                <a:cs typeface="Times New Roman" panose="02020603050405020304" pitchFamily="18" charset="0"/>
              </a:rPr>
            </a:br>
            <a:endParaRPr lang="en-IN" sz="1800" dirty="0">
              <a:effectLst/>
              <a:latin typeface="Work Sans" pitchFamily="2" charset="0"/>
              <a:ea typeface="Times New Roman" panose="02020603050405020304" pitchFamily="18" charset="0"/>
              <a:cs typeface="Times New Roman" panose="02020603050405020304" pitchFamily="18" charset="0"/>
            </a:endParaRPr>
          </a:p>
          <a:p>
            <a:pPr>
              <a:lnSpc>
                <a:spcPct val="115000"/>
              </a:lnSpc>
              <a:spcAft>
                <a:spcPts val="800"/>
              </a:spcAft>
            </a:pPr>
            <a:r>
              <a:rPr lang="en-US" sz="1800" dirty="0">
                <a:effectLst/>
                <a:latin typeface="Work Sans" pitchFamily="2" charset="0"/>
                <a:ea typeface="Times New Roman" panose="02020603050405020304" pitchFamily="18" charset="0"/>
                <a:cs typeface="Times New Roman" panose="02020603050405020304" pitchFamily="18" charset="0"/>
              </a:rPr>
              <a:t>TCC8050_53 EVB can implement the following functions depending on the combination of various sub-board.</a:t>
            </a:r>
            <a:endParaRPr lang="en-IN" sz="1800" dirty="0">
              <a:effectLst/>
              <a:latin typeface="Work Sans" pitchFamily="2" charset="0"/>
              <a:ea typeface="Times New Roman" panose="02020603050405020304" pitchFamily="18" charset="0"/>
              <a:cs typeface="Times New Roman" panose="02020603050405020304" pitchFamily="18" charset="0"/>
            </a:endParaRPr>
          </a:p>
          <a:p>
            <a:pPr marL="342900" lvl="0" indent="-342900">
              <a:lnSpc>
                <a:spcPct val="115000"/>
              </a:lnSpc>
              <a:spcAft>
                <a:spcPts val="600"/>
              </a:spcAft>
              <a:buFont typeface="Wingdings" panose="05000000000000000000" pitchFamily="2" charset="2"/>
              <a:buChar char=""/>
              <a:tabLst>
                <a:tab pos="457200" algn="l"/>
              </a:tabLst>
            </a:pPr>
            <a:r>
              <a:rPr lang="en-US" sz="1800" dirty="0">
                <a:effectLst/>
                <a:latin typeface="Symbol" panose="05050102010706020507" pitchFamily="18" charset="2"/>
                <a:ea typeface="Times New Roman" panose="02020603050405020304" pitchFamily="18" charset="0"/>
                <a:cs typeface="Times New Roman" panose="02020603050405020304" pitchFamily="18" charset="0"/>
              </a:rPr>
              <a:t>IVI System</a:t>
            </a:r>
            <a:endParaRPr lang="en-IN" sz="1800" dirty="0">
              <a:effectLst/>
              <a:latin typeface="Symbol" panose="05050102010706020507" pitchFamily="18" charset="2"/>
              <a:ea typeface="Times New Roman" panose="02020603050405020304" pitchFamily="18" charset="0"/>
              <a:cs typeface="Times New Roman" panose="02020603050405020304" pitchFamily="18" charset="0"/>
            </a:endParaRPr>
          </a:p>
          <a:p>
            <a:pPr marL="342900" lvl="0" indent="-342900">
              <a:lnSpc>
                <a:spcPct val="115000"/>
              </a:lnSpc>
              <a:spcAft>
                <a:spcPts val="600"/>
              </a:spcAft>
              <a:buFont typeface="Wingdings" panose="05000000000000000000" pitchFamily="2" charset="2"/>
              <a:buChar char=""/>
              <a:tabLst>
                <a:tab pos="457200" algn="l"/>
              </a:tabLst>
            </a:pPr>
            <a:r>
              <a:rPr lang="en-US" sz="1800" dirty="0">
                <a:effectLst/>
                <a:latin typeface="Symbol" panose="05050102010706020507" pitchFamily="18" charset="2"/>
                <a:ea typeface="Times New Roman" panose="02020603050405020304" pitchFamily="18" charset="0"/>
                <a:cs typeface="Times New Roman" panose="02020603050405020304" pitchFamily="18" charset="0"/>
              </a:rPr>
              <a:t>Full Digital Cluster</a:t>
            </a:r>
            <a:endParaRPr lang="en-IN" sz="1800" dirty="0">
              <a:effectLst/>
              <a:latin typeface="Symbol" panose="05050102010706020507" pitchFamily="18" charset="2"/>
              <a:ea typeface="Times New Roman" panose="02020603050405020304" pitchFamily="18" charset="0"/>
              <a:cs typeface="Times New Roman" panose="02020603050405020304" pitchFamily="18" charset="0"/>
            </a:endParaRPr>
          </a:p>
          <a:p>
            <a:pPr marL="342900" lvl="0" indent="-342900">
              <a:lnSpc>
                <a:spcPct val="115000"/>
              </a:lnSpc>
              <a:spcAft>
                <a:spcPts val="600"/>
              </a:spcAft>
              <a:buFont typeface="Wingdings" panose="05000000000000000000" pitchFamily="2" charset="2"/>
              <a:buChar char=""/>
              <a:tabLst>
                <a:tab pos="457200" algn="l"/>
              </a:tabLst>
            </a:pPr>
            <a:r>
              <a:rPr lang="en-US" sz="1800" dirty="0">
                <a:effectLst/>
                <a:latin typeface="Symbol" panose="05050102010706020507" pitchFamily="18" charset="2"/>
                <a:ea typeface="Times New Roman" panose="02020603050405020304" pitchFamily="18" charset="0"/>
                <a:cs typeface="Times New Roman" panose="02020603050405020304" pitchFamily="18" charset="0"/>
              </a:rPr>
              <a:t>IVI and Full Digital Cluster and Head Up Display (HUD) - Cockpit system</a:t>
            </a:r>
            <a:endParaRPr lang="en-IN" sz="1800" dirty="0">
              <a:effectLst/>
              <a:latin typeface="Symbol" panose="05050102010706020507" pitchFamily="18" charset="2"/>
              <a:ea typeface="Times New Roman" panose="02020603050405020304" pitchFamily="18" charset="0"/>
              <a:cs typeface="Times New Roman" panose="02020603050405020304" pitchFamily="18" charset="0"/>
            </a:endParaRPr>
          </a:p>
          <a:p>
            <a:pPr marL="342900" lvl="0" indent="-342900">
              <a:lnSpc>
                <a:spcPct val="115000"/>
              </a:lnSpc>
              <a:spcAft>
                <a:spcPts val="600"/>
              </a:spcAft>
              <a:buFont typeface="Wingdings" panose="05000000000000000000" pitchFamily="2" charset="2"/>
              <a:buChar char=""/>
              <a:tabLst>
                <a:tab pos="457200" algn="l"/>
              </a:tabLst>
            </a:pPr>
            <a:r>
              <a:rPr lang="en-US" sz="1800" dirty="0">
                <a:effectLst/>
                <a:latin typeface="Symbol" panose="05050102010706020507" pitchFamily="18" charset="2"/>
                <a:ea typeface="Times New Roman" panose="02020603050405020304" pitchFamily="18" charset="0"/>
                <a:cs typeface="Times New Roman" panose="02020603050405020304" pitchFamily="18" charset="0"/>
              </a:rPr>
              <a:t>Surround View Monitor (SVM)</a:t>
            </a:r>
            <a:endParaRPr lang="en-IN" sz="1800" dirty="0">
              <a:effectLst/>
              <a:latin typeface="Symbol" panose="05050102010706020507" pitchFamily="18" charset="2"/>
              <a:ea typeface="Times New Roman" panose="02020603050405020304" pitchFamily="18" charset="0"/>
              <a:cs typeface="Times New Roman" panose="02020603050405020304" pitchFamily="18" charset="0"/>
            </a:endParaRPr>
          </a:p>
          <a:p>
            <a:pPr marL="342900" lvl="0" indent="-342900">
              <a:lnSpc>
                <a:spcPct val="115000"/>
              </a:lnSpc>
              <a:spcAft>
                <a:spcPts val="600"/>
              </a:spcAft>
              <a:buFont typeface="Wingdings" panose="05000000000000000000" pitchFamily="2" charset="2"/>
              <a:buChar char=""/>
              <a:tabLst>
                <a:tab pos="457200" algn="l"/>
              </a:tabLst>
            </a:pPr>
            <a:r>
              <a:rPr lang="en-US" sz="1800" dirty="0">
                <a:effectLst/>
                <a:latin typeface="Symbol" panose="05050102010706020507" pitchFamily="18" charset="2"/>
                <a:ea typeface="Times New Roman" panose="02020603050405020304" pitchFamily="18" charset="0"/>
                <a:cs typeface="Times New Roman" panose="02020603050405020304" pitchFamily="18" charset="0"/>
              </a:rPr>
              <a:t>MIPI Interface</a:t>
            </a:r>
            <a:endParaRPr lang="en-IN" sz="1800" dirty="0">
              <a:effectLst/>
              <a:latin typeface="Symbol" panose="05050102010706020507" pitchFamily="18" charset="2"/>
              <a:ea typeface="Times New Roman" panose="02020603050405020304" pitchFamily="18" charset="0"/>
              <a:cs typeface="Times New Roman" panose="02020603050405020304" pitchFamily="18" charset="0"/>
            </a:endParaRPr>
          </a:p>
          <a:p>
            <a:pPr marL="342900" lvl="0" indent="-342900">
              <a:lnSpc>
                <a:spcPct val="115000"/>
              </a:lnSpc>
              <a:spcAft>
                <a:spcPts val="600"/>
              </a:spcAft>
              <a:buFont typeface="Wingdings" panose="05000000000000000000" pitchFamily="2" charset="2"/>
              <a:buChar char=""/>
              <a:tabLst>
                <a:tab pos="457200" algn="l"/>
              </a:tabLst>
            </a:pPr>
            <a:r>
              <a:rPr lang="en-US" sz="1800" dirty="0">
                <a:effectLst/>
                <a:latin typeface="Symbol" panose="05050102010706020507" pitchFamily="18" charset="2"/>
                <a:ea typeface="Times New Roman" panose="02020603050405020304" pitchFamily="18" charset="0"/>
                <a:cs typeface="Times New Roman" panose="02020603050405020304" pitchFamily="18" charset="0"/>
              </a:rPr>
              <a:t>PCIe Interface</a:t>
            </a:r>
            <a:endParaRPr lang="en-IN" sz="1800" dirty="0">
              <a:effectLst/>
              <a:latin typeface="Symbol" panose="05050102010706020507" pitchFamily="18" charset="2"/>
              <a:ea typeface="Times New Roman" panose="02020603050405020304" pitchFamily="18" charset="0"/>
              <a:cs typeface="Times New Roman" panose="02020603050405020304" pitchFamily="18" charset="0"/>
            </a:endParaRPr>
          </a:p>
          <a:p>
            <a:pPr marL="342900" lvl="0" indent="-342900">
              <a:lnSpc>
                <a:spcPct val="115000"/>
              </a:lnSpc>
              <a:spcAft>
                <a:spcPts val="600"/>
              </a:spcAft>
              <a:buFont typeface="Wingdings" panose="05000000000000000000" pitchFamily="2" charset="2"/>
              <a:buChar char=""/>
              <a:tabLst>
                <a:tab pos="457200" algn="l"/>
              </a:tabLst>
            </a:pPr>
            <a:r>
              <a:rPr lang="en-US" sz="1800" dirty="0">
                <a:effectLst/>
                <a:latin typeface="Symbol" panose="05050102010706020507" pitchFamily="18" charset="2"/>
                <a:ea typeface="Times New Roman" panose="02020603050405020304" pitchFamily="18" charset="0"/>
                <a:cs typeface="Times New Roman" panose="02020603050405020304" pitchFamily="18" charset="0"/>
              </a:rPr>
              <a:t>iPod Interface</a:t>
            </a:r>
            <a:endParaRPr lang="en-IN" sz="1800" dirty="0">
              <a:effectLst/>
              <a:latin typeface="Symbol" panose="05050102010706020507" pitchFamily="18" charset="2"/>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C2133DB-3396-4927-8F7A-D87674153067}" type="slidenum">
              <a:rPr lang="en-IN" smtClean="0"/>
              <a:t>11</a:t>
            </a:fld>
            <a:endParaRPr lang="en-IN"/>
          </a:p>
        </p:txBody>
      </p:sp>
    </p:spTree>
    <p:extLst>
      <p:ext uri="{BB962C8B-B14F-4D97-AF65-F5344CB8AC3E}">
        <p14:creationId xmlns:p14="http://schemas.microsoft.com/office/powerpoint/2010/main" val="15500285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Execute lunch option and show them this info </a:t>
            </a:r>
          </a:p>
          <a:p>
            <a:pPr algn="l"/>
            <a:r>
              <a:rPr lang="en-US" sz="1200" b="1" i="0" u="none" strike="noStrike" baseline="0" dirty="0">
                <a:solidFill>
                  <a:srgbClr val="000000"/>
                </a:solidFill>
                <a:latin typeface="NimbusSanL-Regu"/>
              </a:rPr>
              <a:t>Product</a:t>
            </a:r>
            <a:r>
              <a:rPr lang="en-US" sz="1200" b="0" i="0" u="none" strike="noStrike" baseline="0" dirty="0">
                <a:solidFill>
                  <a:srgbClr val="000000"/>
                </a:solidFill>
                <a:latin typeface="NimbusSanL-Regu"/>
              </a:rPr>
              <a:t>                                                 </a:t>
            </a:r>
            <a:r>
              <a:rPr lang="en-US" sz="1200" b="1" i="0" u="none" strike="noStrike" baseline="0" dirty="0">
                <a:solidFill>
                  <a:srgbClr val="000000"/>
                </a:solidFill>
                <a:latin typeface="F112"/>
              </a:rPr>
              <a:t>device/generic/goldfish/AndroidProducts.mk</a:t>
            </a:r>
            <a:r>
              <a:rPr lang="en-US" sz="1200" b="0" i="0" u="none" strike="noStrike" baseline="0" dirty="0">
                <a:solidFill>
                  <a:srgbClr val="000000"/>
                </a:solidFill>
                <a:latin typeface="F112"/>
              </a:rPr>
              <a:t>:</a:t>
            </a:r>
          </a:p>
          <a:p>
            <a:pPr algn="l"/>
            <a:r>
              <a:rPr lang="en-US" sz="1200" b="0" i="0" u="none" strike="noStrike" baseline="0" dirty="0">
                <a:solidFill>
                  <a:srgbClr val="000000"/>
                </a:solidFill>
                <a:latin typeface="NimbusSanL-Regu"/>
              </a:rPr>
              <a:t>ARM64 phone emulator                    </a:t>
            </a:r>
            <a:r>
              <a:rPr lang="en-US" sz="1200" b="0" i="0" u="none" strike="noStrike" baseline="0" dirty="0">
                <a:solidFill>
                  <a:srgbClr val="000000"/>
                </a:solidFill>
                <a:latin typeface="F112"/>
              </a:rPr>
              <a:t>sdk_phone64_arm64</a:t>
            </a:r>
          </a:p>
          <a:p>
            <a:pPr algn="l"/>
            <a:r>
              <a:rPr lang="en-US" sz="1200" b="0" i="0" u="none" strike="noStrike" baseline="0" dirty="0">
                <a:solidFill>
                  <a:srgbClr val="000000"/>
                </a:solidFill>
                <a:latin typeface="NimbusSanL-Regu"/>
              </a:rPr>
              <a:t>x86_64 phone emulator                    </a:t>
            </a:r>
            <a:r>
              <a:rPr lang="en-US" sz="1200" b="0" i="0" u="none" strike="noStrike" baseline="0" dirty="0">
                <a:solidFill>
                  <a:srgbClr val="000000"/>
                </a:solidFill>
                <a:latin typeface="F112"/>
              </a:rPr>
              <a:t>sdk_phone64_x86_64</a:t>
            </a:r>
          </a:p>
          <a:p>
            <a:pPr algn="l"/>
            <a:r>
              <a:rPr lang="en-IN" sz="1200" b="0" i="0" u="none" strike="noStrike" baseline="0" dirty="0">
                <a:solidFill>
                  <a:srgbClr val="000000"/>
                </a:solidFill>
                <a:latin typeface="NimbusSanL-Regu"/>
              </a:rPr>
              <a:t>x86_64 tablet emulator                     </a:t>
            </a:r>
            <a:r>
              <a:rPr lang="en-IN" sz="1200" b="0" i="0" u="none" strike="noStrike" baseline="0" dirty="0">
                <a:solidFill>
                  <a:srgbClr val="000000"/>
                </a:solidFill>
                <a:latin typeface="F112"/>
              </a:rPr>
              <a:t>sdk_tablet_x86_64</a:t>
            </a:r>
          </a:p>
          <a:p>
            <a:pPr algn="l"/>
            <a:r>
              <a:rPr lang="en-IN" sz="1200" b="0" i="0" u="none" strike="noStrike" baseline="0" dirty="0">
                <a:solidFill>
                  <a:srgbClr val="000000"/>
                </a:solidFill>
                <a:latin typeface="F112"/>
              </a:rPr>
              <a:t>                                                               </a:t>
            </a:r>
            <a:r>
              <a:rPr lang="en-IN" sz="1200" b="1" i="0" u="none" strike="noStrike" baseline="0" dirty="0">
                <a:solidFill>
                  <a:srgbClr val="000000"/>
                </a:solidFill>
                <a:latin typeface="F112"/>
              </a:rPr>
              <a:t>device/generic/car/AndroidProducts.mk:</a:t>
            </a:r>
          </a:p>
          <a:p>
            <a:pPr algn="l"/>
            <a:r>
              <a:rPr lang="en-US" b="0" i="0" u="none" strike="noStrike" baseline="0" dirty="0">
                <a:solidFill>
                  <a:srgbClr val="000000"/>
                </a:solidFill>
                <a:latin typeface="NimbusSanL-Regu"/>
              </a:rPr>
              <a:t>ARM64 car emulator                           </a:t>
            </a:r>
            <a:r>
              <a:rPr lang="en-US" b="0" i="0" u="none" strike="noStrike" baseline="0" dirty="0">
                <a:solidFill>
                  <a:srgbClr val="000000"/>
                </a:solidFill>
                <a:latin typeface="F112"/>
              </a:rPr>
              <a:t>sdk_car_arm64</a:t>
            </a:r>
          </a:p>
          <a:p>
            <a:pPr algn="l"/>
            <a:r>
              <a:rPr lang="en-US" b="0" i="0" u="none" strike="noStrike" baseline="0" dirty="0">
                <a:solidFill>
                  <a:srgbClr val="000000"/>
                </a:solidFill>
                <a:latin typeface="NimbusSanL-Regu"/>
              </a:rPr>
              <a:t>x86_64 car emulator                           </a:t>
            </a:r>
            <a:r>
              <a:rPr lang="en-US" b="0" i="0" u="none" strike="noStrike" baseline="0" dirty="0">
                <a:solidFill>
                  <a:srgbClr val="000000"/>
                </a:solidFill>
                <a:latin typeface="F112"/>
              </a:rPr>
              <a:t>sdk_car_x86_64</a:t>
            </a:r>
          </a:p>
          <a:p>
            <a:pPr algn="l"/>
            <a:r>
              <a:rPr lang="en-IN" b="0" i="0" u="none" strike="noStrike" baseline="0" dirty="0">
                <a:solidFill>
                  <a:srgbClr val="000000"/>
                </a:solidFill>
                <a:latin typeface="NimbusSanL-Regu"/>
              </a:rPr>
              <a:t>x86_64 car emulator                           </a:t>
            </a:r>
            <a:r>
              <a:rPr lang="en-IN" b="0" i="0" u="none" strike="noStrike" baseline="0" dirty="0">
                <a:solidFill>
                  <a:srgbClr val="000000"/>
                </a:solidFill>
                <a:latin typeface="F112"/>
              </a:rPr>
              <a:t>sdk_car_portrait_x86_64</a:t>
            </a:r>
            <a:endParaRPr lang="en-IN" dirty="0"/>
          </a:p>
          <a:p>
            <a:endParaRPr lang="en-IN" dirty="0"/>
          </a:p>
        </p:txBody>
      </p:sp>
      <p:sp>
        <p:nvSpPr>
          <p:cNvPr id="4" name="Slide Number Placeholder 3"/>
          <p:cNvSpPr>
            <a:spLocks noGrp="1"/>
          </p:cNvSpPr>
          <p:nvPr>
            <p:ph type="sldNum" sz="quarter" idx="5"/>
          </p:nvPr>
        </p:nvSpPr>
        <p:spPr/>
        <p:txBody>
          <a:bodyPr/>
          <a:lstStyle/>
          <a:p>
            <a:fld id="{2C2133DB-3396-4927-8F7A-D87674153067}" type="slidenum">
              <a:rPr lang="en-IN" smtClean="0"/>
              <a:t>102</a:t>
            </a:fld>
            <a:endParaRPr lang="en-IN"/>
          </a:p>
        </p:txBody>
      </p:sp>
    </p:spTree>
    <p:extLst>
      <p:ext uri="{BB962C8B-B14F-4D97-AF65-F5344CB8AC3E}">
        <p14:creationId xmlns:p14="http://schemas.microsoft.com/office/powerpoint/2010/main" val="21304410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FD9A2-88B5-6329-8345-F31636BDE9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9F5CC6-4BF7-0FEB-94BA-D6DF62C136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A930E3-AF4F-F1F8-A803-F15EADF19404}"/>
              </a:ext>
            </a:extLst>
          </p:cNvPr>
          <p:cNvSpPr>
            <a:spLocks noGrp="1"/>
          </p:cNvSpPr>
          <p:nvPr>
            <p:ph type="body" idx="1"/>
          </p:nvPr>
        </p:nvSpPr>
        <p:spPr/>
        <p:txBody>
          <a:bodyPr/>
          <a:lstStyle/>
          <a:p>
            <a:pPr algn="l"/>
            <a:r>
              <a:rPr lang="en-US" sz="1200" b="1" i="0" u="none" strike="noStrike" baseline="0" dirty="0">
                <a:solidFill>
                  <a:srgbClr val="000000"/>
                </a:solidFill>
                <a:latin typeface="NimbusSanL-Regu"/>
              </a:rPr>
              <a:t>Product</a:t>
            </a:r>
            <a:r>
              <a:rPr lang="en-US" sz="1200" b="0" i="0" u="none" strike="noStrike" baseline="0" dirty="0">
                <a:solidFill>
                  <a:srgbClr val="000000"/>
                </a:solidFill>
                <a:latin typeface="NimbusSanL-Regu"/>
              </a:rPr>
              <a:t>                                                 </a:t>
            </a:r>
            <a:r>
              <a:rPr lang="en-US" sz="1200" b="1" i="0" u="none" strike="noStrike" baseline="0" dirty="0">
                <a:solidFill>
                  <a:srgbClr val="000000"/>
                </a:solidFill>
                <a:latin typeface="F112"/>
              </a:rPr>
              <a:t>device/generic/goldfish/AndroidProducts.mk</a:t>
            </a:r>
            <a:r>
              <a:rPr lang="en-US" sz="1200" b="0" i="0" u="none" strike="noStrike" baseline="0" dirty="0">
                <a:solidFill>
                  <a:srgbClr val="000000"/>
                </a:solidFill>
                <a:latin typeface="F112"/>
              </a:rPr>
              <a:t>:</a:t>
            </a:r>
          </a:p>
          <a:p>
            <a:pPr algn="l"/>
            <a:r>
              <a:rPr lang="en-IN" sz="1200" b="0" i="0" u="none" strike="noStrike" baseline="0" dirty="0">
                <a:latin typeface="NimbusSanL-Regu"/>
              </a:rPr>
              <a:t>ARM64 car 			</a:t>
            </a:r>
            <a:r>
              <a:rPr lang="en-IN" sz="1200" b="0" i="0" u="none" strike="noStrike" baseline="0" dirty="0">
                <a:latin typeface="F112"/>
              </a:rPr>
              <a:t>aosp_cf_arm64_auto</a:t>
            </a:r>
          </a:p>
          <a:p>
            <a:pPr algn="l"/>
            <a:r>
              <a:rPr lang="en-US" sz="1200" b="0" i="0" u="none" strike="noStrike" baseline="0" dirty="0">
                <a:latin typeface="NimbusSanL-Regu"/>
              </a:rPr>
              <a:t>ARM64 phone 		</a:t>
            </a:r>
            <a:r>
              <a:rPr lang="en-US" sz="1200" b="0" i="0" u="none" strike="noStrike" baseline="0" dirty="0">
                <a:latin typeface="F112"/>
              </a:rPr>
              <a:t>aosp_cf_arm64_phone</a:t>
            </a:r>
          </a:p>
          <a:p>
            <a:pPr algn="l"/>
            <a:r>
              <a:rPr lang="en-IN" sz="1200" b="0" i="0" u="none" strike="noStrike" baseline="0" dirty="0">
                <a:latin typeface="NimbusSanL-Regu"/>
              </a:rPr>
              <a:t>x86_64 foldable 		</a:t>
            </a:r>
            <a:r>
              <a:rPr lang="en-IN" sz="1200" b="0" i="0" u="none" strike="noStrike" baseline="0" dirty="0">
                <a:latin typeface="F112"/>
              </a:rPr>
              <a:t>aosp_cf_x86_64_foldable</a:t>
            </a:r>
          </a:p>
          <a:p>
            <a:pPr algn="l"/>
            <a:r>
              <a:rPr lang="en-IN" sz="1200" b="0" i="0" u="none" strike="noStrike" baseline="0" dirty="0">
                <a:latin typeface="NimbusSanL-Regu"/>
              </a:rPr>
              <a:t>x86_64 phone 			</a:t>
            </a:r>
            <a:r>
              <a:rPr lang="en-IN" sz="1200" b="0" i="0" u="none" strike="noStrike" baseline="0" dirty="0">
                <a:latin typeface="F112"/>
              </a:rPr>
              <a:t>aosp_cf_x86_64_phone</a:t>
            </a:r>
          </a:p>
          <a:p>
            <a:pPr algn="l"/>
            <a:r>
              <a:rPr lang="en-IN" sz="1200" b="0" i="0" u="none" strike="noStrike" baseline="0" dirty="0">
                <a:latin typeface="NimbusSanL-Regu"/>
              </a:rPr>
              <a:t>x86_64 TV 			</a:t>
            </a:r>
            <a:r>
              <a:rPr lang="en-IN" sz="1200" b="0" i="0" u="none" strike="noStrike" baseline="0" dirty="0">
                <a:latin typeface="F112"/>
              </a:rPr>
              <a:t>aosp_cf_x86_64_tv</a:t>
            </a:r>
          </a:p>
          <a:p>
            <a:pPr algn="l"/>
            <a:r>
              <a:rPr lang="fr-FR" sz="1200" b="0" i="0" u="none" strike="noStrike" baseline="0" dirty="0">
                <a:latin typeface="NimbusSanL-Regu"/>
              </a:rPr>
              <a:t>x86_64 car 			</a:t>
            </a:r>
            <a:r>
              <a:rPr lang="fr-FR" sz="1200" b="0" i="0" u="none" strike="noStrike" baseline="0" dirty="0">
                <a:latin typeface="F112"/>
              </a:rPr>
              <a:t>aosp_cf_x86_64_auto</a:t>
            </a:r>
          </a:p>
          <a:p>
            <a:pPr algn="l"/>
            <a:r>
              <a:rPr lang="en-IN" sz="1200" b="0" i="0" u="none" strike="noStrike" baseline="0" dirty="0">
                <a:latin typeface="NimbusSanL-Regu"/>
              </a:rPr>
              <a:t>x86 phone (32-bit)		</a:t>
            </a:r>
            <a:r>
              <a:rPr lang="en-IN" sz="1200" b="0" i="0" u="none" strike="noStrike" baseline="0" dirty="0">
                <a:latin typeface="F112"/>
              </a:rPr>
              <a:t>aosp_cf_x86_phone</a:t>
            </a:r>
          </a:p>
          <a:p>
            <a:pPr algn="l"/>
            <a:r>
              <a:rPr lang="en-US" sz="1200" b="0" i="0" u="none" strike="noStrike" baseline="0" dirty="0">
                <a:latin typeface="NimbusSanL-Regu"/>
              </a:rPr>
              <a:t>x86 TV (32-bit) 		</a:t>
            </a:r>
            <a:r>
              <a:rPr lang="en-US" sz="1200" b="0" i="0" u="none" strike="noStrike" baseline="0" dirty="0">
                <a:latin typeface="F112"/>
              </a:rPr>
              <a:t>aosp_cf_x86_tv</a:t>
            </a:r>
            <a:endParaRPr lang="en-IN" dirty="0"/>
          </a:p>
          <a:p>
            <a:endParaRPr lang="en-IN" dirty="0"/>
          </a:p>
        </p:txBody>
      </p:sp>
      <p:sp>
        <p:nvSpPr>
          <p:cNvPr id="4" name="Slide Number Placeholder 3">
            <a:extLst>
              <a:ext uri="{FF2B5EF4-FFF2-40B4-BE49-F238E27FC236}">
                <a16:creationId xmlns:a16="http://schemas.microsoft.com/office/drawing/2014/main" id="{09AAD7EE-F17E-0E72-C99D-DF25AB206FC3}"/>
              </a:ext>
            </a:extLst>
          </p:cNvPr>
          <p:cNvSpPr>
            <a:spLocks noGrp="1"/>
          </p:cNvSpPr>
          <p:nvPr>
            <p:ph type="sldNum" sz="quarter" idx="5"/>
          </p:nvPr>
        </p:nvSpPr>
        <p:spPr/>
        <p:txBody>
          <a:bodyPr/>
          <a:lstStyle/>
          <a:p>
            <a:fld id="{2C2133DB-3396-4927-8F7A-D87674153067}" type="slidenum">
              <a:rPr lang="en-IN" smtClean="0"/>
              <a:t>103</a:t>
            </a:fld>
            <a:endParaRPr lang="en-IN"/>
          </a:p>
        </p:txBody>
      </p:sp>
    </p:spTree>
    <p:extLst>
      <p:ext uri="{BB962C8B-B14F-4D97-AF65-F5344CB8AC3E}">
        <p14:creationId xmlns:p14="http://schemas.microsoft.com/office/powerpoint/2010/main" val="34357319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61839-EE5E-81BF-6D53-06410E973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AD99CC-7115-CB16-8FED-3556E67EF3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D158AC-274F-5E65-CC82-EE7FE15D9B5B}"/>
              </a:ext>
            </a:extLst>
          </p:cNvPr>
          <p:cNvSpPr>
            <a:spLocks noGrp="1"/>
          </p:cNvSpPr>
          <p:nvPr>
            <p:ph type="body" idx="1"/>
          </p:nvPr>
        </p:nvSpPr>
        <p:spPr/>
        <p:txBody>
          <a:bodyPr/>
          <a:lstStyle/>
          <a:p>
            <a:pPr algn="l"/>
            <a:r>
              <a:rPr lang="en-IN" dirty="0"/>
              <a:t>https://source.android.com/docs/automotive/virtualization/architecture</a:t>
            </a:r>
          </a:p>
        </p:txBody>
      </p:sp>
      <p:sp>
        <p:nvSpPr>
          <p:cNvPr id="4" name="Slide Number Placeholder 3">
            <a:extLst>
              <a:ext uri="{FF2B5EF4-FFF2-40B4-BE49-F238E27FC236}">
                <a16:creationId xmlns:a16="http://schemas.microsoft.com/office/drawing/2014/main" id="{7427CCC4-9751-8B84-DDB8-15331BCF68B1}"/>
              </a:ext>
            </a:extLst>
          </p:cNvPr>
          <p:cNvSpPr>
            <a:spLocks noGrp="1"/>
          </p:cNvSpPr>
          <p:nvPr>
            <p:ph type="sldNum" sz="quarter" idx="5"/>
          </p:nvPr>
        </p:nvSpPr>
        <p:spPr/>
        <p:txBody>
          <a:bodyPr/>
          <a:lstStyle/>
          <a:p>
            <a:fld id="{2C2133DB-3396-4927-8F7A-D87674153067}" type="slidenum">
              <a:rPr lang="en-IN" smtClean="0"/>
              <a:t>104</a:t>
            </a:fld>
            <a:endParaRPr lang="en-IN"/>
          </a:p>
        </p:txBody>
      </p:sp>
    </p:spTree>
    <p:extLst>
      <p:ext uri="{BB962C8B-B14F-4D97-AF65-F5344CB8AC3E}">
        <p14:creationId xmlns:p14="http://schemas.microsoft.com/office/powerpoint/2010/main" val="7089320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28F0A-0913-2441-CEE0-C8D9D2DC8C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888CDD-EEC1-994E-D5A6-429A693C33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A8DEC3-5B65-6054-26EB-ABB9F7F27640}"/>
              </a:ext>
            </a:extLst>
          </p:cNvPr>
          <p:cNvSpPr>
            <a:spLocks noGrp="1"/>
          </p:cNvSpPr>
          <p:nvPr>
            <p:ph type="body" idx="1"/>
          </p:nvPr>
        </p:nvSpPr>
        <p:spPr/>
        <p:txBody>
          <a:bodyPr/>
          <a:lstStyle/>
          <a:p>
            <a:pPr algn="l"/>
            <a:r>
              <a:rPr lang="en-US" sz="1800" b="0" i="0" u="none" strike="noStrike" baseline="0" dirty="0">
                <a:solidFill>
                  <a:srgbClr val="000000"/>
                </a:solidFill>
                <a:latin typeface="NimbusSanL-Regu"/>
              </a:rPr>
              <a:t>To map between Pixel handset and code name, look at </a:t>
            </a:r>
            <a:r>
              <a:rPr lang="en-US" sz="1800" b="0" i="0" u="none" strike="noStrike" baseline="0" dirty="0">
                <a:solidFill>
                  <a:srgbClr val="000080"/>
                </a:solidFill>
                <a:latin typeface="F98"/>
              </a:rPr>
              <a:t>https://source.android.com/setup/build/running</a:t>
            </a:r>
          </a:p>
          <a:p>
            <a:pPr algn="l"/>
            <a:r>
              <a:rPr lang="en-US" sz="1800" b="0" i="0" u="none" strike="noStrike" baseline="0" dirty="0">
                <a:solidFill>
                  <a:srgbClr val="000000"/>
                </a:solidFill>
                <a:latin typeface="NimbusSanL-Regu"/>
              </a:rPr>
              <a:t>and </a:t>
            </a:r>
            <a:r>
              <a:rPr lang="en-US" sz="1800" b="0" i="0" u="none" strike="noStrike" baseline="0" dirty="0">
                <a:solidFill>
                  <a:srgbClr val="000080"/>
                </a:solidFill>
                <a:latin typeface="F98"/>
              </a:rPr>
              <a:t>https://developers.google.com/android/ota</a:t>
            </a:r>
            <a:endParaRPr lang="en-IN" dirty="0"/>
          </a:p>
        </p:txBody>
      </p:sp>
      <p:sp>
        <p:nvSpPr>
          <p:cNvPr id="4" name="Slide Number Placeholder 3">
            <a:extLst>
              <a:ext uri="{FF2B5EF4-FFF2-40B4-BE49-F238E27FC236}">
                <a16:creationId xmlns:a16="http://schemas.microsoft.com/office/drawing/2014/main" id="{E0E11976-7E6C-EAF9-92A9-5CD314875D7F}"/>
              </a:ext>
            </a:extLst>
          </p:cNvPr>
          <p:cNvSpPr>
            <a:spLocks noGrp="1"/>
          </p:cNvSpPr>
          <p:nvPr>
            <p:ph type="sldNum" sz="quarter" idx="5"/>
          </p:nvPr>
        </p:nvSpPr>
        <p:spPr/>
        <p:txBody>
          <a:bodyPr/>
          <a:lstStyle/>
          <a:p>
            <a:fld id="{2C2133DB-3396-4927-8F7A-D87674153067}" type="slidenum">
              <a:rPr lang="en-IN" smtClean="0"/>
              <a:t>105</a:t>
            </a:fld>
            <a:endParaRPr lang="en-IN"/>
          </a:p>
        </p:txBody>
      </p:sp>
    </p:spTree>
    <p:extLst>
      <p:ext uri="{BB962C8B-B14F-4D97-AF65-F5344CB8AC3E}">
        <p14:creationId xmlns:p14="http://schemas.microsoft.com/office/powerpoint/2010/main" val="813666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14F5C-DA0D-01BF-CF9D-C28DA11C47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BC7162-EF54-22D4-B290-E21D49D66E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3077E9-F03F-012C-8335-C643D8BDF1BE}"/>
              </a:ext>
            </a:extLst>
          </p:cNvPr>
          <p:cNvSpPr>
            <a:spLocks noGrp="1"/>
          </p:cNvSpPr>
          <p:nvPr>
            <p:ph type="body" idx="1"/>
          </p:nvPr>
        </p:nvSpPr>
        <p:spPr/>
        <p:txBody>
          <a:bodyPr/>
          <a:lstStyle/>
          <a:p>
            <a:pPr algn="l"/>
            <a:r>
              <a:rPr lang="en-IN" sz="1800" b="0" i="0" u="none" strike="noStrike" baseline="0" dirty="0">
                <a:solidFill>
                  <a:srgbClr val="000080"/>
                </a:solidFill>
                <a:latin typeface="F98"/>
              </a:rPr>
              <a:t>https://source.android.com/setup/build/devices</a:t>
            </a:r>
            <a:endParaRPr lang="en-IN" dirty="0"/>
          </a:p>
        </p:txBody>
      </p:sp>
      <p:sp>
        <p:nvSpPr>
          <p:cNvPr id="4" name="Slide Number Placeholder 3">
            <a:extLst>
              <a:ext uri="{FF2B5EF4-FFF2-40B4-BE49-F238E27FC236}">
                <a16:creationId xmlns:a16="http://schemas.microsoft.com/office/drawing/2014/main" id="{F2DD1D46-463C-3C20-6E8E-8C9A7B46737C}"/>
              </a:ext>
            </a:extLst>
          </p:cNvPr>
          <p:cNvSpPr>
            <a:spLocks noGrp="1"/>
          </p:cNvSpPr>
          <p:nvPr>
            <p:ph type="sldNum" sz="quarter" idx="5"/>
          </p:nvPr>
        </p:nvSpPr>
        <p:spPr/>
        <p:txBody>
          <a:bodyPr/>
          <a:lstStyle/>
          <a:p>
            <a:fld id="{2C2133DB-3396-4927-8F7A-D87674153067}" type="slidenum">
              <a:rPr lang="en-IN" smtClean="0"/>
              <a:t>106</a:t>
            </a:fld>
            <a:endParaRPr lang="en-IN"/>
          </a:p>
        </p:txBody>
      </p:sp>
    </p:spTree>
    <p:extLst>
      <p:ext uri="{BB962C8B-B14F-4D97-AF65-F5344CB8AC3E}">
        <p14:creationId xmlns:p14="http://schemas.microsoft.com/office/powerpoint/2010/main" val="30674045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F112"/>
              </a:rPr>
              <a:t>emulator </a:t>
            </a:r>
            <a:r>
              <a:rPr lang="en-US" sz="1800" b="0" i="0" u="none" strike="noStrike" baseline="0" dirty="0">
                <a:solidFill>
                  <a:srgbClr val="000000"/>
                </a:solidFill>
                <a:latin typeface="NimbusSanL-Regu"/>
              </a:rPr>
              <a:t>is a wrapper for the </a:t>
            </a:r>
            <a:r>
              <a:rPr lang="en-US" sz="1800" b="1" i="0" u="none" strike="noStrike" baseline="0" dirty="0">
                <a:solidFill>
                  <a:srgbClr val="000000"/>
                </a:solidFill>
                <a:latin typeface="NimbusSanL-Bold"/>
              </a:rPr>
              <a:t>Q</a:t>
            </a:r>
            <a:r>
              <a:rPr lang="en-US" sz="1800" b="0" i="0" u="none" strike="noStrike" baseline="0" dirty="0">
                <a:solidFill>
                  <a:srgbClr val="000000"/>
                </a:solidFill>
                <a:latin typeface="NimbusSanL-Regu"/>
              </a:rPr>
              <a:t>uick </a:t>
            </a:r>
            <a:r>
              <a:rPr lang="en-US" sz="1800" b="1" i="0" u="none" strike="noStrike" baseline="0" dirty="0" err="1">
                <a:solidFill>
                  <a:srgbClr val="000000"/>
                </a:solidFill>
                <a:latin typeface="NimbusSanL-Bold"/>
              </a:rPr>
              <a:t>EMU</a:t>
            </a:r>
            <a:r>
              <a:rPr lang="en-US" sz="1800" b="0" i="0" u="none" strike="noStrike" baseline="0" dirty="0" err="1">
                <a:solidFill>
                  <a:srgbClr val="000000"/>
                </a:solidFill>
                <a:latin typeface="NimbusSanL-Regu"/>
              </a:rPr>
              <a:t>lator</a:t>
            </a:r>
            <a:r>
              <a:rPr lang="en-US" sz="1800" b="0" i="0" u="none" strike="noStrike" baseline="0" dirty="0">
                <a:solidFill>
                  <a:srgbClr val="000000"/>
                </a:solidFill>
                <a:latin typeface="NimbusSanL-Regu"/>
              </a:rPr>
              <a:t>, </a:t>
            </a:r>
            <a:r>
              <a:rPr lang="en-US" sz="1800" b="1" i="0" u="none" strike="noStrike" baseline="0" dirty="0">
                <a:solidFill>
                  <a:srgbClr val="000000"/>
                </a:solidFill>
                <a:latin typeface="NimbusSanL-Bold"/>
              </a:rPr>
              <a:t>QEMU</a:t>
            </a:r>
          </a:p>
          <a:p>
            <a:pPr algn="l"/>
            <a:r>
              <a:rPr lang="en-US" sz="1800" b="0" i="0" u="none" strike="noStrike" baseline="0" dirty="0">
                <a:solidFill>
                  <a:srgbClr val="3333B3"/>
                </a:solidFill>
                <a:latin typeface="cmsy10" panose="020B0500000000000000" pitchFamily="34" charset="0"/>
              </a:rPr>
              <a:t> </a:t>
            </a:r>
            <a:r>
              <a:rPr lang="en-US" sz="1800" b="0" i="0" u="none" strike="noStrike" baseline="0" dirty="0">
                <a:solidFill>
                  <a:srgbClr val="000000"/>
                </a:solidFill>
                <a:latin typeface="NimbusSanL-Regu"/>
              </a:rPr>
              <a:t>QEMU can emulate a variety of CPU architectures</a:t>
            </a:r>
          </a:p>
          <a:p>
            <a:pPr algn="l"/>
            <a:r>
              <a:rPr lang="en-IN" sz="1800" b="0" i="0" u="none" strike="noStrike" baseline="0" dirty="0">
                <a:solidFill>
                  <a:srgbClr val="3333B3"/>
                </a:solidFill>
                <a:latin typeface="cmsy10" panose="020B0500000000000000" pitchFamily="34" charset="0"/>
              </a:rPr>
              <a:t> </a:t>
            </a:r>
            <a:r>
              <a:rPr lang="en-IN" sz="1800" b="0" i="0" u="none" strike="noStrike" baseline="0" dirty="0">
                <a:solidFill>
                  <a:srgbClr val="000000"/>
                </a:solidFill>
                <a:latin typeface="NimbusSanL-Regu"/>
              </a:rPr>
              <a:t>AOSP ships these four:</a:t>
            </a:r>
          </a:p>
          <a:p>
            <a:pPr algn="l"/>
            <a:r>
              <a:rPr lang="en-IN" sz="1800" b="0" i="0" u="none" strike="noStrike" baseline="0" dirty="0">
                <a:solidFill>
                  <a:srgbClr val="3333B3"/>
                </a:solidFill>
                <a:latin typeface="cmsy10" panose="020B0500000000000000" pitchFamily="34" charset="0"/>
              </a:rPr>
              <a:t> </a:t>
            </a:r>
            <a:r>
              <a:rPr lang="en-IN" sz="1800" b="0" i="0" u="none" strike="noStrike" baseline="0" dirty="0">
                <a:solidFill>
                  <a:srgbClr val="000000"/>
                </a:solidFill>
                <a:latin typeface="NimbusSanL-Regu"/>
              </a:rPr>
              <a:t>64-bit ARM: </a:t>
            </a:r>
            <a:r>
              <a:rPr lang="en-IN" sz="1800" b="0" i="0" u="none" strike="noStrike" baseline="0" dirty="0">
                <a:solidFill>
                  <a:srgbClr val="000000"/>
                </a:solidFill>
                <a:latin typeface="F112"/>
              </a:rPr>
              <a:t>qemu-system-aarch64</a:t>
            </a:r>
          </a:p>
          <a:p>
            <a:pPr algn="l"/>
            <a:r>
              <a:rPr lang="en-IN" sz="1800" b="0" i="0" u="none" strike="noStrike" baseline="0" dirty="0">
                <a:solidFill>
                  <a:srgbClr val="3333B3"/>
                </a:solidFill>
                <a:latin typeface="cmsy10" panose="020B0500000000000000" pitchFamily="34" charset="0"/>
              </a:rPr>
              <a:t> </a:t>
            </a:r>
            <a:r>
              <a:rPr lang="en-IN" sz="1800" b="0" i="0" u="none" strike="noStrike" baseline="0" dirty="0">
                <a:solidFill>
                  <a:srgbClr val="000000"/>
                </a:solidFill>
                <a:latin typeface="NimbusSanL-Regu"/>
              </a:rPr>
              <a:t>32-bit ARM: </a:t>
            </a:r>
            <a:r>
              <a:rPr lang="en-IN" sz="1800" b="0" i="0" u="none" strike="noStrike" baseline="0" dirty="0" err="1">
                <a:solidFill>
                  <a:srgbClr val="000000"/>
                </a:solidFill>
                <a:latin typeface="F112"/>
              </a:rPr>
              <a:t>qemu</a:t>
            </a:r>
            <a:r>
              <a:rPr lang="en-IN" sz="1800" b="0" i="0" u="none" strike="noStrike" baseline="0" dirty="0">
                <a:solidFill>
                  <a:srgbClr val="000000"/>
                </a:solidFill>
                <a:latin typeface="F112"/>
              </a:rPr>
              <a:t>-system-</a:t>
            </a:r>
            <a:r>
              <a:rPr lang="en-IN" sz="1800" b="0" i="0" u="none" strike="noStrike" baseline="0" dirty="0" err="1">
                <a:solidFill>
                  <a:srgbClr val="000000"/>
                </a:solidFill>
                <a:latin typeface="F112"/>
              </a:rPr>
              <a:t>armel</a:t>
            </a:r>
            <a:endParaRPr lang="en-IN" sz="1800" b="0" i="0" u="none" strike="noStrike" baseline="0" dirty="0">
              <a:solidFill>
                <a:srgbClr val="000000"/>
              </a:solidFill>
              <a:latin typeface="F112"/>
            </a:endParaRPr>
          </a:p>
          <a:p>
            <a:pPr algn="l"/>
            <a:r>
              <a:rPr lang="en-IN" sz="1800" b="0" i="0" u="none" strike="noStrike" baseline="0" dirty="0">
                <a:solidFill>
                  <a:srgbClr val="3333B3"/>
                </a:solidFill>
                <a:latin typeface="cmsy10" panose="020B0500000000000000" pitchFamily="34" charset="0"/>
              </a:rPr>
              <a:t> </a:t>
            </a:r>
            <a:r>
              <a:rPr lang="en-IN" sz="1800" b="0" i="0" u="none" strike="noStrike" baseline="0" dirty="0">
                <a:solidFill>
                  <a:srgbClr val="000000"/>
                </a:solidFill>
                <a:latin typeface="NimbusSanL-Regu"/>
              </a:rPr>
              <a:t>64-bit x86: </a:t>
            </a:r>
            <a:r>
              <a:rPr lang="en-IN" sz="1800" b="0" i="0" u="none" strike="noStrike" baseline="0" dirty="0">
                <a:solidFill>
                  <a:srgbClr val="000000"/>
                </a:solidFill>
                <a:latin typeface="F112"/>
              </a:rPr>
              <a:t>qemu-system-x86_64</a:t>
            </a:r>
          </a:p>
          <a:p>
            <a:pPr algn="l"/>
            <a:r>
              <a:rPr lang="en-IN" sz="1800" b="0" i="0" u="none" strike="noStrike" baseline="0" dirty="0">
                <a:solidFill>
                  <a:srgbClr val="3333B3"/>
                </a:solidFill>
                <a:latin typeface="cmsy10" panose="020B0500000000000000" pitchFamily="34" charset="0"/>
              </a:rPr>
              <a:t> </a:t>
            </a:r>
            <a:r>
              <a:rPr lang="en-IN" sz="1800" b="0" i="0" u="none" strike="noStrike" baseline="0" dirty="0">
                <a:solidFill>
                  <a:srgbClr val="000000"/>
                </a:solidFill>
                <a:latin typeface="NimbusSanL-Regu"/>
              </a:rPr>
              <a:t>32-bit x86: </a:t>
            </a:r>
            <a:r>
              <a:rPr lang="en-IN" sz="1800" b="0" i="0" u="none" strike="noStrike" baseline="0" dirty="0">
                <a:solidFill>
                  <a:srgbClr val="000000"/>
                </a:solidFill>
                <a:latin typeface="F112"/>
              </a:rPr>
              <a:t>qemu-system-i386</a:t>
            </a:r>
          </a:p>
          <a:p>
            <a:pPr algn="l"/>
            <a:r>
              <a:rPr lang="en-US" sz="1800" b="0" i="0" u="none" strike="noStrike" baseline="0" dirty="0">
                <a:solidFill>
                  <a:srgbClr val="000000"/>
                </a:solidFill>
                <a:latin typeface="NimbusSanL-Regu"/>
              </a:rPr>
              <a:t>You will find them in</a:t>
            </a:r>
          </a:p>
          <a:p>
            <a:pPr algn="l"/>
            <a:r>
              <a:rPr lang="en-IN" sz="1800" b="0" i="0" u="none" strike="noStrike" baseline="0" dirty="0" err="1">
                <a:solidFill>
                  <a:srgbClr val="000000"/>
                </a:solidFill>
                <a:latin typeface="F112"/>
              </a:rPr>
              <a:t>prebuilts</a:t>
            </a:r>
            <a:r>
              <a:rPr lang="en-IN" sz="1800" b="0" i="0" u="none" strike="noStrike" baseline="0" dirty="0">
                <a:solidFill>
                  <a:srgbClr val="000000"/>
                </a:solidFill>
                <a:latin typeface="F112"/>
              </a:rPr>
              <a:t>/android-emulator/linux-x86_64/</a:t>
            </a:r>
            <a:r>
              <a:rPr lang="en-IN" sz="1800" b="0" i="0" u="none" strike="noStrike" baseline="0" dirty="0" err="1">
                <a:solidFill>
                  <a:srgbClr val="000000"/>
                </a:solidFill>
                <a:latin typeface="F112"/>
              </a:rPr>
              <a:t>qemu</a:t>
            </a:r>
            <a:r>
              <a:rPr lang="en-IN" sz="1800" b="0" i="0" u="none" strike="noStrike" baseline="0" dirty="0">
                <a:solidFill>
                  <a:srgbClr val="000000"/>
                </a:solidFill>
                <a:latin typeface="F112"/>
              </a:rPr>
              <a:t>/linux-x86_64/</a:t>
            </a:r>
            <a:br>
              <a:rPr lang="en-IN" sz="1800" b="0" i="0" u="none" strike="noStrike" baseline="0" dirty="0">
                <a:solidFill>
                  <a:srgbClr val="000000"/>
                </a:solidFill>
                <a:latin typeface="F112"/>
              </a:rPr>
            </a:br>
            <a:br>
              <a:rPr lang="en-IN" sz="1800" b="0" i="0" u="none" strike="noStrike" baseline="0" dirty="0">
                <a:solidFill>
                  <a:srgbClr val="000000"/>
                </a:solidFill>
                <a:latin typeface="F112"/>
              </a:rPr>
            </a:br>
            <a:r>
              <a:rPr lang="en-IN" sz="1800" b="1" i="0" u="none" strike="noStrike" baseline="0" dirty="0">
                <a:solidFill>
                  <a:srgbClr val="3333B3"/>
                </a:solidFill>
                <a:latin typeface="NimbusSanL-Bold"/>
              </a:rPr>
              <a:t>Goldfish</a:t>
            </a:r>
          </a:p>
          <a:p>
            <a:pPr algn="l"/>
            <a:r>
              <a:rPr lang="en-US" sz="1800" b="0" i="0" u="none" strike="noStrike" baseline="0" dirty="0">
                <a:solidFill>
                  <a:srgbClr val="3333B3"/>
                </a:solidFill>
                <a:latin typeface="cmsy10" panose="020B0500000000000000" pitchFamily="34" charset="0"/>
              </a:rPr>
              <a:t> </a:t>
            </a:r>
            <a:r>
              <a:rPr lang="en-US" sz="1800" b="0" i="0" u="none" strike="noStrike" baseline="0" dirty="0">
                <a:solidFill>
                  <a:srgbClr val="000000"/>
                </a:solidFill>
                <a:latin typeface="NimbusSanL-Regu"/>
              </a:rPr>
              <a:t>The Goldfish emulator has been part of Android since 1.6</a:t>
            </a:r>
          </a:p>
          <a:p>
            <a:pPr algn="l"/>
            <a:r>
              <a:rPr lang="en-US" sz="1800" b="0" i="0" u="none" strike="noStrike" baseline="0" dirty="0">
                <a:solidFill>
                  <a:srgbClr val="3333B3"/>
                </a:solidFill>
                <a:latin typeface="cmsy10" panose="020B0500000000000000" pitchFamily="34" charset="0"/>
              </a:rPr>
              <a:t> </a:t>
            </a:r>
            <a:r>
              <a:rPr lang="en-US" sz="1800" b="0" i="0" u="none" strike="noStrike" baseline="0" dirty="0">
                <a:solidFill>
                  <a:srgbClr val="000000"/>
                </a:solidFill>
                <a:latin typeface="NimbusSanL-Regu"/>
              </a:rPr>
              <a:t>Primarily for application testing, it was also used for platform testing until</a:t>
            </a:r>
          </a:p>
          <a:p>
            <a:pPr algn="l"/>
            <a:r>
              <a:rPr lang="en-IN" sz="1800" b="0" i="0" u="none" strike="noStrike" baseline="0" dirty="0">
                <a:solidFill>
                  <a:srgbClr val="000000"/>
                </a:solidFill>
                <a:latin typeface="NimbusSanL-Regu"/>
              </a:rPr>
              <a:t>Cuttlefish in P/9</a:t>
            </a:r>
          </a:p>
          <a:p>
            <a:pPr algn="l"/>
            <a:r>
              <a:rPr lang="en-US" sz="1800" b="0" i="0" u="none" strike="noStrike" baseline="0" dirty="0">
                <a:solidFill>
                  <a:srgbClr val="3333B3"/>
                </a:solidFill>
                <a:latin typeface="cmsy10" panose="020B0500000000000000" pitchFamily="34" charset="0"/>
              </a:rPr>
              <a:t> </a:t>
            </a:r>
            <a:r>
              <a:rPr lang="en-US" sz="1800" b="0" i="0" u="none" strike="noStrike" baseline="0" dirty="0">
                <a:solidFill>
                  <a:srgbClr val="000000"/>
                </a:solidFill>
                <a:latin typeface="NimbusSanL-Regu"/>
              </a:rPr>
              <a:t>The Goldfish runtime is called simply </a:t>
            </a:r>
            <a:r>
              <a:rPr lang="en-US" sz="1800" b="0" i="0" u="none" strike="noStrike" baseline="0" dirty="0">
                <a:solidFill>
                  <a:srgbClr val="000000"/>
                </a:solidFill>
                <a:latin typeface="F112"/>
              </a:rPr>
              <a:t>emulator</a:t>
            </a:r>
          </a:p>
          <a:p>
            <a:pPr algn="l"/>
            <a:r>
              <a:rPr lang="en-US" sz="1800" b="0" i="0" u="none" strike="noStrike" baseline="0" dirty="0">
                <a:solidFill>
                  <a:srgbClr val="3333B3"/>
                </a:solidFill>
                <a:latin typeface="cmsy10" panose="020B0500000000000000" pitchFamily="34" charset="0"/>
              </a:rPr>
              <a:t> </a:t>
            </a:r>
            <a:r>
              <a:rPr lang="en-US" sz="1800" b="0" i="0" u="none" strike="noStrike" baseline="0" dirty="0">
                <a:solidFill>
                  <a:srgbClr val="000000"/>
                </a:solidFill>
                <a:latin typeface="NimbusSanL-Regu"/>
              </a:rPr>
              <a:t>AOSP includes binaries for Linux:</a:t>
            </a:r>
          </a:p>
          <a:p>
            <a:pPr algn="l"/>
            <a:r>
              <a:rPr lang="en-IN" sz="1800" b="0" i="0" u="none" strike="noStrike" baseline="0" dirty="0">
                <a:solidFill>
                  <a:srgbClr val="3333B3"/>
                </a:solidFill>
                <a:latin typeface="cmsy10" panose="020B0500000000000000" pitchFamily="34" charset="0"/>
              </a:rPr>
              <a:t> </a:t>
            </a:r>
            <a:r>
              <a:rPr lang="en-IN" sz="1800" b="0" i="0" u="none" strike="noStrike" baseline="0" dirty="0">
                <a:solidFill>
                  <a:srgbClr val="000000"/>
                </a:solidFill>
                <a:latin typeface="NimbusSanL-Regu"/>
              </a:rPr>
              <a:t>Linux </a:t>
            </a:r>
            <a:r>
              <a:rPr lang="en-IN" sz="1800" b="0" i="0" u="none" strike="noStrike" baseline="0" dirty="0" err="1">
                <a:solidFill>
                  <a:srgbClr val="000000"/>
                </a:solidFill>
                <a:latin typeface="F112"/>
              </a:rPr>
              <a:t>prebuilts</a:t>
            </a:r>
            <a:r>
              <a:rPr lang="en-IN" sz="1800" b="0" i="0" u="none" strike="noStrike" baseline="0" dirty="0">
                <a:solidFill>
                  <a:srgbClr val="000000"/>
                </a:solidFill>
                <a:latin typeface="F112"/>
              </a:rPr>
              <a:t>/android-emulator/linux-x86_64/emulator</a:t>
            </a:r>
          </a:p>
          <a:p>
            <a:pPr algn="l"/>
            <a:r>
              <a:rPr lang="en-US" sz="1800" b="0" i="0" u="none" strike="noStrike" baseline="0" dirty="0">
                <a:solidFill>
                  <a:srgbClr val="3333B3"/>
                </a:solidFill>
                <a:latin typeface="cmsy10" panose="020B0500000000000000" pitchFamily="34" charset="0"/>
              </a:rPr>
              <a:t> </a:t>
            </a:r>
            <a:r>
              <a:rPr lang="en-US" sz="1800" b="0" i="0" u="none" strike="noStrike" baseline="0" dirty="0">
                <a:solidFill>
                  <a:srgbClr val="000000"/>
                </a:solidFill>
                <a:latin typeface="NimbusSanL-Regu"/>
              </a:rPr>
              <a:t>Android Studio has emulators for Windows and macOS, as well as Linux</a:t>
            </a:r>
          </a:p>
          <a:p>
            <a:pPr algn="l"/>
            <a:r>
              <a:rPr lang="en-IN" sz="1800" b="0" i="0" u="none" strike="noStrike" baseline="0" dirty="0">
                <a:solidFill>
                  <a:srgbClr val="000000"/>
                </a:solidFill>
                <a:latin typeface="NimbusSanL-Regu"/>
              </a:rPr>
              <a:t>Release notes for Emulator:</a:t>
            </a:r>
          </a:p>
          <a:p>
            <a:pPr algn="l"/>
            <a:r>
              <a:rPr lang="en-IN" sz="1800" b="0" i="0" u="none" strike="noStrike" baseline="0" dirty="0">
                <a:solidFill>
                  <a:srgbClr val="000080"/>
                </a:solidFill>
                <a:latin typeface="F112"/>
              </a:rPr>
              <a:t>https://developer.android.com/studio/releases/emulator</a:t>
            </a:r>
          </a:p>
          <a:p>
            <a:pPr algn="l"/>
            <a:endParaRPr lang="en-IN" sz="1800" b="0" i="0" u="none" strike="noStrike" baseline="0" dirty="0">
              <a:solidFill>
                <a:srgbClr val="000080"/>
              </a:solidFill>
              <a:latin typeface="F112"/>
            </a:endParaRPr>
          </a:p>
          <a:p>
            <a:pPr algn="l"/>
            <a:r>
              <a:rPr lang="en-IN" sz="1800" b="1" i="0" u="none" strike="noStrike" baseline="0" dirty="0">
                <a:solidFill>
                  <a:srgbClr val="3333B3"/>
                </a:solidFill>
                <a:latin typeface="NimbusSanL-Bold"/>
              </a:rPr>
              <a:t>Goldfish and </a:t>
            </a:r>
            <a:r>
              <a:rPr lang="en-IN" sz="1800" b="1" i="0" u="none" strike="noStrike" baseline="0" dirty="0" err="1">
                <a:solidFill>
                  <a:srgbClr val="3333B3"/>
                </a:solidFill>
                <a:latin typeface="NimbusSanL-Bold"/>
              </a:rPr>
              <a:t>Ranchu</a:t>
            </a:r>
            <a:endParaRPr lang="en-IN" sz="1800" b="1" i="0" u="none" strike="noStrike" baseline="0" dirty="0">
              <a:solidFill>
                <a:srgbClr val="3333B3"/>
              </a:solidFill>
              <a:latin typeface="NimbusSanL-Bold"/>
            </a:endParaRPr>
          </a:p>
          <a:p>
            <a:pPr algn="l"/>
            <a:r>
              <a:rPr lang="en-US" sz="1800" b="0" i="0" u="none" strike="noStrike" baseline="0" dirty="0">
                <a:solidFill>
                  <a:srgbClr val="3333B3"/>
                </a:solidFill>
                <a:latin typeface="cmsy10" panose="020B0500000000000000" pitchFamily="34" charset="0"/>
              </a:rPr>
              <a:t> </a:t>
            </a:r>
            <a:r>
              <a:rPr lang="en-US" sz="1800" b="0" i="0" u="none" strike="noStrike" baseline="0" dirty="0">
                <a:solidFill>
                  <a:srgbClr val="000000"/>
                </a:solidFill>
                <a:latin typeface="NimbusSanL-Regu"/>
              </a:rPr>
              <a:t>Before L/5, emulated hardware was named </a:t>
            </a:r>
            <a:r>
              <a:rPr lang="en-US" sz="1800" b="1" i="0" u="none" strike="noStrike" baseline="0" dirty="0">
                <a:solidFill>
                  <a:srgbClr val="000000"/>
                </a:solidFill>
                <a:latin typeface="NimbusSanL-Bold"/>
              </a:rPr>
              <a:t>Goldfish </a:t>
            </a:r>
            <a:r>
              <a:rPr lang="en-US" sz="1800" b="0" i="0" u="none" strike="noStrike" baseline="0" dirty="0">
                <a:solidFill>
                  <a:srgbClr val="000000"/>
                </a:solidFill>
                <a:latin typeface="NimbusSanL-Regu"/>
              </a:rPr>
              <a:t>based on a forked copy</a:t>
            </a:r>
          </a:p>
          <a:p>
            <a:pPr algn="l"/>
            <a:r>
              <a:rPr lang="en-US" sz="1800" b="0" i="0" u="none" strike="noStrike" baseline="0" dirty="0">
                <a:solidFill>
                  <a:srgbClr val="000000"/>
                </a:solidFill>
                <a:latin typeface="NimbusSanL-Regu"/>
              </a:rPr>
              <a:t>of QEMU version 1 - deprecated</a:t>
            </a:r>
          </a:p>
          <a:p>
            <a:pPr algn="l"/>
            <a:r>
              <a:rPr lang="en-US" sz="1800" b="0" i="0" u="none" strike="noStrike" baseline="0" dirty="0">
                <a:solidFill>
                  <a:srgbClr val="3333B3"/>
                </a:solidFill>
                <a:latin typeface="cmsy10" panose="020B0500000000000000" pitchFamily="34" charset="0"/>
              </a:rPr>
              <a:t> </a:t>
            </a:r>
            <a:r>
              <a:rPr lang="en-US" sz="1800" b="0" i="0" u="none" strike="noStrike" baseline="0" dirty="0">
                <a:solidFill>
                  <a:srgbClr val="000000"/>
                </a:solidFill>
                <a:latin typeface="NimbusSanL-Regu"/>
              </a:rPr>
              <a:t>Since L/5, the target is named </a:t>
            </a:r>
            <a:r>
              <a:rPr lang="en-US" sz="1800" b="1" i="0" u="none" strike="noStrike" baseline="0" dirty="0" err="1">
                <a:solidFill>
                  <a:srgbClr val="000000"/>
                </a:solidFill>
                <a:latin typeface="NimbusSanL-Bold"/>
              </a:rPr>
              <a:t>Ranchu</a:t>
            </a:r>
            <a:r>
              <a:rPr lang="en-US" sz="1800" b="0" i="0" u="none" strike="noStrike" baseline="0" dirty="0">
                <a:solidFill>
                  <a:srgbClr val="000000"/>
                </a:solidFill>
                <a:latin typeface="NimbusSanL-Regu"/>
              </a:rPr>
              <a:t>, based on a forked copy of QEMU</a:t>
            </a:r>
          </a:p>
          <a:p>
            <a:pPr algn="l"/>
            <a:r>
              <a:rPr lang="en-IN" sz="1800" b="0" i="0" u="none" strike="noStrike" baseline="0" dirty="0">
                <a:solidFill>
                  <a:srgbClr val="000000"/>
                </a:solidFill>
                <a:latin typeface="NimbusSanL-Regu"/>
              </a:rPr>
              <a:t>version 2</a:t>
            </a:r>
          </a:p>
          <a:p>
            <a:pPr algn="l"/>
            <a:r>
              <a:rPr lang="en-US" sz="1800" b="0" i="0" u="none" strike="noStrike" baseline="0" dirty="0">
                <a:solidFill>
                  <a:srgbClr val="3333B3"/>
                </a:solidFill>
                <a:latin typeface="cmsy10" panose="020B0500000000000000" pitchFamily="34" charset="0"/>
              </a:rPr>
              <a:t> </a:t>
            </a:r>
            <a:r>
              <a:rPr lang="en-US" sz="1800" b="0" i="0" u="none" strike="noStrike" baseline="0" dirty="0">
                <a:solidFill>
                  <a:srgbClr val="000000"/>
                </a:solidFill>
                <a:latin typeface="NimbusSanL-Regu"/>
              </a:rPr>
              <a:t>Note: this change has not been propagated consistently: "goldfish" still</a:t>
            </a:r>
          </a:p>
          <a:p>
            <a:pPr algn="l"/>
            <a:r>
              <a:rPr lang="en-US" sz="1800" b="0" i="0" u="none" strike="noStrike" baseline="0" dirty="0">
                <a:solidFill>
                  <a:srgbClr val="000000"/>
                </a:solidFill>
                <a:latin typeface="NimbusSanL-Regu"/>
              </a:rPr>
              <a:t>appears in many of the build files, even though the real target is "</a:t>
            </a:r>
            <a:r>
              <a:rPr lang="en-US" sz="1800" b="0" i="0" u="none" strike="noStrike" baseline="0" dirty="0" err="1">
                <a:solidFill>
                  <a:srgbClr val="000000"/>
                </a:solidFill>
                <a:latin typeface="NimbusSanL-Regu"/>
              </a:rPr>
              <a:t>ranchu</a:t>
            </a:r>
            <a:r>
              <a:rPr lang="en-US" sz="1800" b="0" i="0" u="none" strike="noStrike" baseline="0" dirty="0">
                <a:solidFill>
                  <a:srgbClr val="000000"/>
                </a:solidFill>
                <a:latin typeface="NimbusSanL-Regu"/>
              </a:rPr>
              <a:t>"</a:t>
            </a:r>
          </a:p>
          <a:p>
            <a:pPr algn="l"/>
            <a:r>
              <a:rPr lang="en-US" sz="1800" b="0" i="0" u="none" strike="noStrike" baseline="0" dirty="0">
                <a:solidFill>
                  <a:srgbClr val="000000"/>
                </a:solidFill>
                <a:latin typeface="NimbusSanL-Regu"/>
              </a:rPr>
              <a:t>The main difference between them is that "goldfish" supports obsolete goldfish-specific NAND and</a:t>
            </a:r>
          </a:p>
          <a:p>
            <a:pPr algn="l"/>
            <a:r>
              <a:rPr lang="en-US" sz="1800" b="0" i="0" u="none" strike="noStrike" baseline="0" dirty="0">
                <a:solidFill>
                  <a:srgbClr val="000000"/>
                </a:solidFill>
                <a:latin typeface="NimbusSanL-Regu"/>
              </a:rPr>
              <a:t>eMMC virtual devices that are replaced by </a:t>
            </a:r>
            <a:r>
              <a:rPr lang="en-US" sz="1800" b="0" i="0" u="none" strike="noStrike" baseline="0" dirty="0" err="1">
                <a:solidFill>
                  <a:srgbClr val="000000"/>
                </a:solidFill>
                <a:latin typeface="NimbusSanL-Regu"/>
              </a:rPr>
              <a:t>virtio</a:t>
            </a:r>
            <a:r>
              <a:rPr lang="en-US" sz="1800" b="0" i="0" u="none" strike="noStrike" baseline="0" dirty="0">
                <a:solidFill>
                  <a:srgbClr val="000000"/>
                </a:solidFill>
                <a:latin typeface="NimbusSanL-Regu"/>
              </a:rPr>
              <a:t>-block in QEMU2 (for much better performance and</a:t>
            </a:r>
          </a:p>
          <a:p>
            <a:pPr algn="l"/>
            <a:r>
              <a:rPr lang="en-IN" sz="1800" b="0" i="0" u="none" strike="noStrike" baseline="0" dirty="0">
                <a:solidFill>
                  <a:srgbClr val="000000"/>
                </a:solidFill>
                <a:latin typeface="NimbusSanL-Regu"/>
              </a:rPr>
              <a:t>reliability)</a:t>
            </a:r>
            <a:endParaRPr lang="en-IN" dirty="0"/>
          </a:p>
        </p:txBody>
      </p:sp>
      <p:sp>
        <p:nvSpPr>
          <p:cNvPr id="4" name="Slide Number Placeholder 3"/>
          <p:cNvSpPr>
            <a:spLocks noGrp="1"/>
          </p:cNvSpPr>
          <p:nvPr>
            <p:ph type="sldNum" sz="quarter" idx="5"/>
          </p:nvPr>
        </p:nvSpPr>
        <p:spPr/>
        <p:txBody>
          <a:bodyPr/>
          <a:lstStyle/>
          <a:p>
            <a:fld id="{2C2133DB-3396-4927-8F7A-D87674153067}" type="slidenum">
              <a:rPr lang="en-IN" smtClean="0"/>
              <a:t>107</a:t>
            </a:fld>
            <a:endParaRPr lang="en-IN"/>
          </a:p>
        </p:txBody>
      </p:sp>
    </p:spTree>
    <p:extLst>
      <p:ext uri="{BB962C8B-B14F-4D97-AF65-F5344CB8AC3E}">
        <p14:creationId xmlns:p14="http://schemas.microsoft.com/office/powerpoint/2010/main" val="19717731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sz="1200" b="1" i="0" u="none" strike="noStrike" baseline="0" dirty="0">
                <a:solidFill>
                  <a:srgbClr val="3333B3"/>
                </a:solidFill>
                <a:latin typeface="NimbusSanL-Bold"/>
              </a:rPr>
              <a:t>Goldfish</a:t>
            </a:r>
          </a:p>
          <a:p>
            <a:pPr algn="l"/>
            <a:r>
              <a:rPr lang="en-US" sz="1200" b="0" i="0" u="none" strike="noStrike" baseline="0" dirty="0">
                <a:solidFill>
                  <a:srgbClr val="3333B3"/>
                </a:solidFill>
                <a:latin typeface="cmsy10" panose="020B0500000000000000" pitchFamily="34" charset="0"/>
              </a:rPr>
              <a:t> </a:t>
            </a:r>
            <a:r>
              <a:rPr lang="en-US" sz="1200" b="0" i="0" u="none" strike="noStrike" baseline="0" dirty="0">
                <a:solidFill>
                  <a:srgbClr val="000000"/>
                </a:solidFill>
                <a:latin typeface="NimbusSanL-Regu"/>
              </a:rPr>
              <a:t>The Goldfish emulator has been part of Android since 1.6</a:t>
            </a:r>
          </a:p>
          <a:p>
            <a:pPr algn="l"/>
            <a:r>
              <a:rPr lang="en-US" sz="1200" b="0" i="0" u="none" strike="noStrike" baseline="0" dirty="0">
                <a:solidFill>
                  <a:srgbClr val="3333B3"/>
                </a:solidFill>
                <a:latin typeface="cmsy10" panose="020B0500000000000000" pitchFamily="34" charset="0"/>
              </a:rPr>
              <a:t> </a:t>
            </a:r>
            <a:r>
              <a:rPr lang="en-US" sz="1200" b="0" i="0" u="none" strike="noStrike" baseline="0" dirty="0">
                <a:solidFill>
                  <a:srgbClr val="000000"/>
                </a:solidFill>
                <a:latin typeface="NimbusSanL-Regu"/>
              </a:rPr>
              <a:t>Primarily for application testing, it was also used for platform testing until</a:t>
            </a:r>
          </a:p>
          <a:p>
            <a:pPr algn="l"/>
            <a:r>
              <a:rPr lang="en-IN" sz="1200" b="0" i="0" u="none" strike="noStrike" baseline="0" dirty="0">
                <a:solidFill>
                  <a:srgbClr val="000000"/>
                </a:solidFill>
                <a:latin typeface="NimbusSanL-Regu"/>
              </a:rPr>
              <a:t>Cuttlefish in P/9</a:t>
            </a:r>
          </a:p>
          <a:p>
            <a:pPr algn="l"/>
            <a:r>
              <a:rPr lang="en-US" sz="1200" b="0" i="0" u="none" strike="noStrike" baseline="0" dirty="0">
                <a:solidFill>
                  <a:srgbClr val="3333B3"/>
                </a:solidFill>
                <a:latin typeface="cmsy10" panose="020B0500000000000000" pitchFamily="34" charset="0"/>
              </a:rPr>
              <a:t> </a:t>
            </a:r>
            <a:r>
              <a:rPr lang="en-US" sz="1200" b="0" i="0" u="none" strike="noStrike" baseline="0" dirty="0">
                <a:solidFill>
                  <a:srgbClr val="000000"/>
                </a:solidFill>
                <a:latin typeface="NimbusSanL-Regu"/>
              </a:rPr>
              <a:t>The Goldfish runtime is called simply </a:t>
            </a:r>
            <a:r>
              <a:rPr lang="en-US" sz="1200" b="0" i="0" u="none" strike="noStrike" baseline="0" dirty="0">
                <a:solidFill>
                  <a:srgbClr val="000000"/>
                </a:solidFill>
                <a:latin typeface="F112"/>
              </a:rPr>
              <a:t>emulator</a:t>
            </a:r>
          </a:p>
          <a:p>
            <a:pPr algn="l"/>
            <a:r>
              <a:rPr lang="en-US" sz="1200" b="0" i="0" u="none" strike="noStrike" baseline="0" dirty="0">
                <a:solidFill>
                  <a:srgbClr val="3333B3"/>
                </a:solidFill>
                <a:latin typeface="cmsy10" panose="020B0500000000000000" pitchFamily="34" charset="0"/>
              </a:rPr>
              <a:t> </a:t>
            </a:r>
            <a:r>
              <a:rPr lang="en-US" sz="1200" b="0" i="0" u="none" strike="noStrike" baseline="0" dirty="0">
                <a:solidFill>
                  <a:srgbClr val="000000"/>
                </a:solidFill>
                <a:latin typeface="NimbusSanL-Regu"/>
              </a:rPr>
              <a:t>AOSP includes binaries for Linux:</a:t>
            </a:r>
          </a:p>
          <a:p>
            <a:pPr algn="l"/>
            <a:r>
              <a:rPr lang="en-IN" sz="1200" b="0" i="0" u="none" strike="noStrike" baseline="0" dirty="0">
                <a:solidFill>
                  <a:srgbClr val="3333B3"/>
                </a:solidFill>
                <a:latin typeface="cmsy10" panose="020B0500000000000000" pitchFamily="34" charset="0"/>
              </a:rPr>
              <a:t> </a:t>
            </a:r>
            <a:r>
              <a:rPr lang="en-IN" sz="1200" b="0" i="0" u="none" strike="noStrike" baseline="0" dirty="0">
                <a:solidFill>
                  <a:srgbClr val="000000"/>
                </a:solidFill>
                <a:latin typeface="NimbusSanL-Regu"/>
              </a:rPr>
              <a:t>Linux </a:t>
            </a:r>
            <a:r>
              <a:rPr lang="en-IN" sz="1200" b="0" i="0" u="none" strike="noStrike" baseline="0" dirty="0" err="1">
                <a:solidFill>
                  <a:srgbClr val="000000"/>
                </a:solidFill>
                <a:latin typeface="F112"/>
              </a:rPr>
              <a:t>prebuilts</a:t>
            </a:r>
            <a:r>
              <a:rPr lang="en-IN" sz="1200" b="0" i="0" u="none" strike="noStrike" baseline="0" dirty="0">
                <a:solidFill>
                  <a:srgbClr val="000000"/>
                </a:solidFill>
                <a:latin typeface="F112"/>
              </a:rPr>
              <a:t>/android-emulator/linux-x86_64/emulator</a:t>
            </a:r>
          </a:p>
          <a:p>
            <a:pPr algn="l"/>
            <a:r>
              <a:rPr lang="en-US" sz="1200" b="0" i="0" u="none" strike="noStrike" baseline="0" dirty="0">
                <a:solidFill>
                  <a:srgbClr val="3333B3"/>
                </a:solidFill>
                <a:latin typeface="cmsy10" panose="020B0500000000000000" pitchFamily="34" charset="0"/>
              </a:rPr>
              <a:t> </a:t>
            </a:r>
            <a:r>
              <a:rPr lang="en-US" sz="1200" b="0" i="0" u="none" strike="noStrike" baseline="0" dirty="0">
                <a:solidFill>
                  <a:srgbClr val="000000"/>
                </a:solidFill>
                <a:latin typeface="NimbusSanL-Regu"/>
              </a:rPr>
              <a:t>Android Studio has emulators for Windows and macOS, as well as Linux</a:t>
            </a:r>
          </a:p>
          <a:p>
            <a:pPr algn="l"/>
            <a:r>
              <a:rPr lang="en-IN" sz="1200" b="0" i="0" u="none" strike="noStrike" baseline="0" dirty="0">
                <a:solidFill>
                  <a:srgbClr val="000000"/>
                </a:solidFill>
                <a:latin typeface="NimbusSanL-Regu"/>
              </a:rPr>
              <a:t>Release notes for Emulator:</a:t>
            </a:r>
          </a:p>
          <a:p>
            <a:pPr algn="l"/>
            <a:r>
              <a:rPr lang="en-IN" sz="1200" b="0" i="0" u="none" strike="noStrike" baseline="0" dirty="0">
                <a:solidFill>
                  <a:srgbClr val="000080"/>
                </a:solidFill>
                <a:latin typeface="F112"/>
              </a:rPr>
              <a:t>https://developer.android.com/studio/releases/emulator</a:t>
            </a:r>
          </a:p>
          <a:p>
            <a:pPr algn="l"/>
            <a:endParaRPr lang="en-IN" sz="1200" b="0" i="0" u="none" strike="noStrike" baseline="0" dirty="0">
              <a:solidFill>
                <a:srgbClr val="000080"/>
              </a:solidFill>
              <a:latin typeface="F112"/>
            </a:endParaRPr>
          </a:p>
          <a:p>
            <a:pPr algn="l"/>
            <a:r>
              <a:rPr lang="en-IN" sz="1200" b="1" i="0" u="none" strike="noStrike" baseline="0" dirty="0">
                <a:solidFill>
                  <a:srgbClr val="3333B3"/>
                </a:solidFill>
                <a:latin typeface="NimbusSanL-Bold"/>
              </a:rPr>
              <a:t>Goldfish and </a:t>
            </a:r>
            <a:r>
              <a:rPr lang="en-IN" sz="1200" b="1" i="0" u="none" strike="noStrike" baseline="0" dirty="0" err="1">
                <a:solidFill>
                  <a:srgbClr val="3333B3"/>
                </a:solidFill>
                <a:latin typeface="NimbusSanL-Bold"/>
              </a:rPr>
              <a:t>Ranchu</a:t>
            </a:r>
            <a:endParaRPr lang="en-IN" sz="1200" b="1" i="0" u="none" strike="noStrike" baseline="0" dirty="0">
              <a:solidFill>
                <a:srgbClr val="3333B3"/>
              </a:solidFill>
              <a:latin typeface="NimbusSanL-Bold"/>
            </a:endParaRPr>
          </a:p>
          <a:p>
            <a:pPr algn="l"/>
            <a:r>
              <a:rPr lang="en-US" sz="1200" b="0" i="0" u="none" strike="noStrike" baseline="0" dirty="0">
                <a:solidFill>
                  <a:srgbClr val="3333B3"/>
                </a:solidFill>
                <a:latin typeface="cmsy10" panose="020B0500000000000000" pitchFamily="34" charset="0"/>
              </a:rPr>
              <a:t> </a:t>
            </a:r>
            <a:r>
              <a:rPr lang="en-US" sz="1200" b="0" i="0" u="none" strike="noStrike" baseline="0" dirty="0">
                <a:solidFill>
                  <a:srgbClr val="000000"/>
                </a:solidFill>
                <a:latin typeface="NimbusSanL-Regu"/>
              </a:rPr>
              <a:t>Before L/5, emulated hardware was named </a:t>
            </a:r>
            <a:r>
              <a:rPr lang="en-US" sz="1200" b="1" i="0" u="none" strike="noStrike" baseline="0" dirty="0">
                <a:solidFill>
                  <a:srgbClr val="000000"/>
                </a:solidFill>
                <a:latin typeface="NimbusSanL-Bold"/>
              </a:rPr>
              <a:t>Goldfish </a:t>
            </a:r>
            <a:r>
              <a:rPr lang="en-US" sz="1200" b="0" i="0" u="none" strike="noStrike" baseline="0" dirty="0">
                <a:solidFill>
                  <a:srgbClr val="000000"/>
                </a:solidFill>
                <a:latin typeface="NimbusSanL-Regu"/>
              </a:rPr>
              <a:t>based on a forked copy</a:t>
            </a:r>
          </a:p>
          <a:p>
            <a:pPr algn="l"/>
            <a:r>
              <a:rPr lang="en-US" sz="1200" b="0" i="0" u="none" strike="noStrike" baseline="0" dirty="0">
                <a:solidFill>
                  <a:srgbClr val="000000"/>
                </a:solidFill>
                <a:latin typeface="NimbusSanL-Regu"/>
              </a:rPr>
              <a:t>of QEMU version 1 - deprecated</a:t>
            </a:r>
          </a:p>
          <a:p>
            <a:pPr algn="l"/>
            <a:r>
              <a:rPr lang="en-US" sz="1200" b="0" i="0" u="none" strike="noStrike" baseline="0" dirty="0">
                <a:solidFill>
                  <a:srgbClr val="3333B3"/>
                </a:solidFill>
                <a:latin typeface="cmsy10" panose="020B0500000000000000" pitchFamily="34" charset="0"/>
              </a:rPr>
              <a:t> </a:t>
            </a:r>
            <a:r>
              <a:rPr lang="en-US" sz="1200" b="0" i="0" u="none" strike="noStrike" baseline="0" dirty="0">
                <a:solidFill>
                  <a:srgbClr val="000000"/>
                </a:solidFill>
                <a:latin typeface="NimbusSanL-Regu"/>
              </a:rPr>
              <a:t>Since L/5, the target is named </a:t>
            </a:r>
            <a:r>
              <a:rPr lang="en-US" sz="1200" b="1" i="0" u="none" strike="noStrike" baseline="0" dirty="0" err="1">
                <a:solidFill>
                  <a:srgbClr val="000000"/>
                </a:solidFill>
                <a:latin typeface="NimbusSanL-Bold"/>
              </a:rPr>
              <a:t>Ranchu</a:t>
            </a:r>
            <a:r>
              <a:rPr lang="en-US" sz="1200" b="0" i="0" u="none" strike="noStrike" baseline="0" dirty="0">
                <a:solidFill>
                  <a:srgbClr val="000000"/>
                </a:solidFill>
                <a:latin typeface="NimbusSanL-Regu"/>
              </a:rPr>
              <a:t>, based on a forked copy of QEMU</a:t>
            </a:r>
          </a:p>
          <a:p>
            <a:pPr algn="l"/>
            <a:r>
              <a:rPr lang="en-IN" sz="1200" b="0" i="0" u="none" strike="noStrike" baseline="0" dirty="0">
                <a:solidFill>
                  <a:srgbClr val="000000"/>
                </a:solidFill>
                <a:latin typeface="NimbusSanL-Regu"/>
              </a:rPr>
              <a:t>version 2</a:t>
            </a:r>
          </a:p>
          <a:p>
            <a:pPr algn="l"/>
            <a:r>
              <a:rPr lang="en-US" sz="1200" b="0" i="0" u="none" strike="noStrike" baseline="0" dirty="0">
                <a:solidFill>
                  <a:srgbClr val="3333B3"/>
                </a:solidFill>
                <a:latin typeface="cmsy10" panose="020B0500000000000000" pitchFamily="34" charset="0"/>
              </a:rPr>
              <a:t> </a:t>
            </a:r>
            <a:r>
              <a:rPr lang="en-US" sz="1200" b="0" i="0" u="none" strike="noStrike" baseline="0" dirty="0">
                <a:solidFill>
                  <a:srgbClr val="000000"/>
                </a:solidFill>
                <a:latin typeface="NimbusSanL-Regu"/>
              </a:rPr>
              <a:t>Note: this change has not been propagated consistently: "goldfish" still</a:t>
            </a:r>
          </a:p>
          <a:p>
            <a:pPr algn="l"/>
            <a:r>
              <a:rPr lang="en-US" sz="1200" b="0" i="0" u="none" strike="noStrike" baseline="0" dirty="0">
                <a:solidFill>
                  <a:srgbClr val="000000"/>
                </a:solidFill>
                <a:latin typeface="NimbusSanL-Regu"/>
              </a:rPr>
              <a:t>appears in many of the build files, even though the real target is "</a:t>
            </a:r>
            <a:r>
              <a:rPr lang="en-US" sz="1200" b="0" i="0" u="none" strike="noStrike" baseline="0" dirty="0" err="1">
                <a:solidFill>
                  <a:srgbClr val="000000"/>
                </a:solidFill>
                <a:latin typeface="NimbusSanL-Regu"/>
              </a:rPr>
              <a:t>ranchu</a:t>
            </a:r>
            <a:r>
              <a:rPr lang="en-US" sz="1200" b="0" i="0" u="none" strike="noStrike" baseline="0" dirty="0">
                <a:solidFill>
                  <a:srgbClr val="000000"/>
                </a:solidFill>
                <a:latin typeface="NimbusSanL-Regu"/>
              </a:rPr>
              <a:t>"</a:t>
            </a:r>
          </a:p>
          <a:p>
            <a:pPr algn="l"/>
            <a:r>
              <a:rPr lang="en-US" sz="1200" b="0" i="0" u="none" strike="noStrike" baseline="0" dirty="0">
                <a:solidFill>
                  <a:srgbClr val="000000"/>
                </a:solidFill>
                <a:latin typeface="NimbusSanL-Regu"/>
              </a:rPr>
              <a:t>The main difference between them is that "goldfish" supports obsolete goldfish-specific NAND and</a:t>
            </a:r>
          </a:p>
          <a:p>
            <a:pPr algn="l"/>
            <a:r>
              <a:rPr lang="en-US" sz="1200" b="0" i="0" u="none" strike="noStrike" baseline="0" dirty="0">
                <a:solidFill>
                  <a:srgbClr val="000000"/>
                </a:solidFill>
                <a:latin typeface="NimbusSanL-Regu"/>
              </a:rPr>
              <a:t>eMMC virtual devices that are replaced by </a:t>
            </a:r>
            <a:r>
              <a:rPr lang="en-US" sz="1200" b="0" i="0" u="none" strike="noStrike" baseline="0" dirty="0" err="1">
                <a:solidFill>
                  <a:srgbClr val="000000"/>
                </a:solidFill>
                <a:latin typeface="NimbusSanL-Regu"/>
              </a:rPr>
              <a:t>virtio</a:t>
            </a:r>
            <a:r>
              <a:rPr lang="en-US" sz="1200" b="0" i="0" u="none" strike="noStrike" baseline="0" dirty="0">
                <a:solidFill>
                  <a:srgbClr val="000000"/>
                </a:solidFill>
                <a:latin typeface="NimbusSanL-Regu"/>
              </a:rPr>
              <a:t>-block in QEMU2 (for much better performance and</a:t>
            </a:r>
          </a:p>
          <a:p>
            <a:pPr algn="l"/>
            <a:r>
              <a:rPr lang="en-IN" sz="1200" b="0" i="0" u="none" strike="noStrike" baseline="0" dirty="0">
                <a:solidFill>
                  <a:srgbClr val="000000"/>
                </a:solidFill>
                <a:latin typeface="NimbusSanL-Regu"/>
              </a:rPr>
              <a:t>reliability)</a:t>
            </a:r>
            <a:endParaRPr lang="en-IN" dirty="0"/>
          </a:p>
          <a:p>
            <a:endParaRPr lang="en-IN" dirty="0"/>
          </a:p>
        </p:txBody>
      </p:sp>
      <p:sp>
        <p:nvSpPr>
          <p:cNvPr id="4" name="Slide Number Placeholder 3"/>
          <p:cNvSpPr>
            <a:spLocks noGrp="1"/>
          </p:cNvSpPr>
          <p:nvPr>
            <p:ph type="sldNum" sz="quarter" idx="5"/>
          </p:nvPr>
        </p:nvSpPr>
        <p:spPr/>
        <p:txBody>
          <a:bodyPr/>
          <a:lstStyle/>
          <a:p>
            <a:fld id="{2C2133DB-3396-4927-8F7A-D87674153067}" type="slidenum">
              <a:rPr lang="en-IN" smtClean="0"/>
              <a:t>108</a:t>
            </a:fld>
            <a:endParaRPr lang="en-IN"/>
          </a:p>
        </p:txBody>
      </p:sp>
    </p:spTree>
    <p:extLst>
      <p:ext uri="{BB962C8B-B14F-4D97-AF65-F5344CB8AC3E}">
        <p14:creationId xmlns:p14="http://schemas.microsoft.com/office/powerpoint/2010/main" val="30394407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05851-52F4-A9BA-5D9F-C8AF42D8C5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8668CB-02AE-47BA-DB3D-A6B8F267A6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AD6529-02BC-4F59-BFAD-ABAB1FD3B2B3}"/>
              </a:ext>
            </a:extLst>
          </p:cNvPr>
          <p:cNvSpPr>
            <a:spLocks noGrp="1"/>
          </p:cNvSpPr>
          <p:nvPr>
            <p:ph type="body" idx="1"/>
          </p:nvPr>
        </p:nvSpPr>
        <p:spPr/>
        <p:txBody>
          <a:bodyPr/>
          <a:lstStyle/>
          <a:p>
            <a:pPr algn="l"/>
            <a:r>
              <a:rPr lang="en-IN" sz="1200" b="1" i="0" u="none" strike="noStrike" baseline="0" dirty="0">
                <a:solidFill>
                  <a:srgbClr val="3333B3"/>
                </a:solidFill>
                <a:latin typeface="NimbusSanL-Bold"/>
              </a:rPr>
              <a:t>Goldfish</a:t>
            </a:r>
          </a:p>
          <a:p>
            <a:pPr algn="l"/>
            <a:r>
              <a:rPr lang="en-US" sz="1200" b="0" i="0" u="none" strike="noStrike" baseline="0" dirty="0">
                <a:solidFill>
                  <a:srgbClr val="3333B3"/>
                </a:solidFill>
                <a:latin typeface="cmsy10" panose="020B0500000000000000" pitchFamily="34" charset="0"/>
              </a:rPr>
              <a:t> </a:t>
            </a:r>
            <a:r>
              <a:rPr lang="en-US" sz="1200" b="0" i="0" u="none" strike="noStrike" baseline="0" dirty="0">
                <a:solidFill>
                  <a:srgbClr val="000000"/>
                </a:solidFill>
                <a:latin typeface="NimbusSanL-Regu"/>
              </a:rPr>
              <a:t>The Goldfish emulator has been part of Android since 1.6</a:t>
            </a:r>
          </a:p>
          <a:p>
            <a:pPr algn="l"/>
            <a:r>
              <a:rPr lang="en-US" sz="1200" b="0" i="0" u="none" strike="noStrike" baseline="0" dirty="0">
                <a:solidFill>
                  <a:srgbClr val="3333B3"/>
                </a:solidFill>
                <a:latin typeface="cmsy10" panose="020B0500000000000000" pitchFamily="34" charset="0"/>
              </a:rPr>
              <a:t> </a:t>
            </a:r>
            <a:r>
              <a:rPr lang="en-US" sz="1200" b="0" i="0" u="none" strike="noStrike" baseline="0" dirty="0">
                <a:solidFill>
                  <a:srgbClr val="000000"/>
                </a:solidFill>
                <a:latin typeface="NimbusSanL-Regu"/>
              </a:rPr>
              <a:t>Primarily for application testing, it was also used for platform testing until</a:t>
            </a:r>
          </a:p>
          <a:p>
            <a:pPr algn="l"/>
            <a:r>
              <a:rPr lang="en-IN" sz="1200" b="0" i="0" u="none" strike="noStrike" baseline="0" dirty="0">
                <a:solidFill>
                  <a:srgbClr val="000000"/>
                </a:solidFill>
                <a:latin typeface="NimbusSanL-Regu"/>
              </a:rPr>
              <a:t>Cuttlefish in P/9</a:t>
            </a:r>
          </a:p>
          <a:p>
            <a:pPr algn="l"/>
            <a:r>
              <a:rPr lang="en-US" sz="1200" b="0" i="0" u="none" strike="noStrike" baseline="0" dirty="0">
                <a:solidFill>
                  <a:srgbClr val="3333B3"/>
                </a:solidFill>
                <a:latin typeface="cmsy10" panose="020B0500000000000000" pitchFamily="34" charset="0"/>
              </a:rPr>
              <a:t> </a:t>
            </a:r>
            <a:r>
              <a:rPr lang="en-US" sz="1200" b="0" i="0" u="none" strike="noStrike" baseline="0" dirty="0">
                <a:solidFill>
                  <a:srgbClr val="000000"/>
                </a:solidFill>
                <a:latin typeface="NimbusSanL-Regu"/>
              </a:rPr>
              <a:t>The Goldfish runtime is called simply </a:t>
            </a:r>
            <a:r>
              <a:rPr lang="en-US" sz="1200" b="0" i="0" u="none" strike="noStrike" baseline="0" dirty="0">
                <a:solidFill>
                  <a:srgbClr val="000000"/>
                </a:solidFill>
                <a:latin typeface="F112"/>
              </a:rPr>
              <a:t>emulator</a:t>
            </a:r>
          </a:p>
          <a:p>
            <a:pPr algn="l"/>
            <a:r>
              <a:rPr lang="en-US" sz="1200" b="0" i="0" u="none" strike="noStrike" baseline="0" dirty="0">
                <a:solidFill>
                  <a:srgbClr val="3333B3"/>
                </a:solidFill>
                <a:latin typeface="cmsy10" panose="020B0500000000000000" pitchFamily="34" charset="0"/>
              </a:rPr>
              <a:t> </a:t>
            </a:r>
            <a:r>
              <a:rPr lang="en-US" sz="1200" b="0" i="0" u="none" strike="noStrike" baseline="0" dirty="0">
                <a:solidFill>
                  <a:srgbClr val="000000"/>
                </a:solidFill>
                <a:latin typeface="NimbusSanL-Regu"/>
              </a:rPr>
              <a:t>AOSP includes binaries for Linux:</a:t>
            </a:r>
          </a:p>
          <a:p>
            <a:pPr algn="l"/>
            <a:r>
              <a:rPr lang="en-IN" sz="1200" b="0" i="0" u="none" strike="noStrike" baseline="0" dirty="0">
                <a:solidFill>
                  <a:srgbClr val="3333B3"/>
                </a:solidFill>
                <a:latin typeface="cmsy10" panose="020B0500000000000000" pitchFamily="34" charset="0"/>
              </a:rPr>
              <a:t> </a:t>
            </a:r>
            <a:r>
              <a:rPr lang="en-IN" sz="1200" b="0" i="0" u="none" strike="noStrike" baseline="0" dirty="0">
                <a:solidFill>
                  <a:srgbClr val="000000"/>
                </a:solidFill>
                <a:latin typeface="NimbusSanL-Regu"/>
              </a:rPr>
              <a:t>Linux </a:t>
            </a:r>
            <a:r>
              <a:rPr lang="en-IN" sz="1200" b="0" i="0" u="none" strike="noStrike" baseline="0" dirty="0" err="1">
                <a:solidFill>
                  <a:srgbClr val="000000"/>
                </a:solidFill>
                <a:latin typeface="F112"/>
              </a:rPr>
              <a:t>prebuilts</a:t>
            </a:r>
            <a:r>
              <a:rPr lang="en-IN" sz="1200" b="0" i="0" u="none" strike="noStrike" baseline="0" dirty="0">
                <a:solidFill>
                  <a:srgbClr val="000000"/>
                </a:solidFill>
                <a:latin typeface="F112"/>
              </a:rPr>
              <a:t>/android-emulator/linux-x86_64/emulator</a:t>
            </a:r>
          </a:p>
          <a:p>
            <a:pPr algn="l"/>
            <a:r>
              <a:rPr lang="en-US" sz="1200" b="0" i="0" u="none" strike="noStrike" baseline="0" dirty="0">
                <a:solidFill>
                  <a:srgbClr val="3333B3"/>
                </a:solidFill>
                <a:latin typeface="cmsy10" panose="020B0500000000000000" pitchFamily="34" charset="0"/>
              </a:rPr>
              <a:t> </a:t>
            </a:r>
            <a:r>
              <a:rPr lang="en-US" sz="1200" b="0" i="0" u="none" strike="noStrike" baseline="0" dirty="0">
                <a:solidFill>
                  <a:srgbClr val="000000"/>
                </a:solidFill>
                <a:latin typeface="NimbusSanL-Regu"/>
              </a:rPr>
              <a:t>Android Studio has emulators for Windows and macOS, as well as Linux</a:t>
            </a:r>
          </a:p>
          <a:p>
            <a:pPr algn="l"/>
            <a:r>
              <a:rPr lang="en-IN" sz="1200" b="0" i="0" u="none" strike="noStrike" baseline="0" dirty="0">
                <a:solidFill>
                  <a:srgbClr val="000000"/>
                </a:solidFill>
                <a:latin typeface="NimbusSanL-Regu"/>
              </a:rPr>
              <a:t>Release notes for Emulator:</a:t>
            </a:r>
          </a:p>
          <a:p>
            <a:pPr algn="l"/>
            <a:r>
              <a:rPr lang="en-IN" sz="1200" b="0" i="0" u="none" strike="noStrike" baseline="0" dirty="0">
                <a:solidFill>
                  <a:srgbClr val="000080"/>
                </a:solidFill>
                <a:latin typeface="F112"/>
              </a:rPr>
              <a:t>https://developer.android.com/studio/releases/emulator</a:t>
            </a:r>
          </a:p>
          <a:p>
            <a:pPr algn="l"/>
            <a:endParaRPr lang="en-IN" sz="1200" b="0" i="0" u="none" strike="noStrike" baseline="0" dirty="0">
              <a:solidFill>
                <a:srgbClr val="000080"/>
              </a:solidFill>
              <a:latin typeface="F112"/>
            </a:endParaRPr>
          </a:p>
          <a:p>
            <a:pPr algn="l"/>
            <a:r>
              <a:rPr lang="en-IN" sz="1200" b="1" i="0" u="none" strike="noStrike" baseline="0" dirty="0">
                <a:solidFill>
                  <a:srgbClr val="3333B3"/>
                </a:solidFill>
                <a:latin typeface="NimbusSanL-Bold"/>
              </a:rPr>
              <a:t>Goldfish and </a:t>
            </a:r>
            <a:r>
              <a:rPr lang="en-IN" sz="1200" b="1" i="0" u="none" strike="noStrike" baseline="0" dirty="0" err="1">
                <a:solidFill>
                  <a:srgbClr val="3333B3"/>
                </a:solidFill>
                <a:latin typeface="NimbusSanL-Bold"/>
              </a:rPr>
              <a:t>Ranchu</a:t>
            </a:r>
            <a:endParaRPr lang="en-IN" sz="1200" b="1" i="0" u="none" strike="noStrike" baseline="0" dirty="0">
              <a:solidFill>
                <a:srgbClr val="3333B3"/>
              </a:solidFill>
              <a:latin typeface="NimbusSanL-Bold"/>
            </a:endParaRPr>
          </a:p>
          <a:p>
            <a:pPr algn="l"/>
            <a:r>
              <a:rPr lang="en-US" sz="1200" b="0" i="0" u="none" strike="noStrike" baseline="0" dirty="0">
                <a:solidFill>
                  <a:srgbClr val="3333B3"/>
                </a:solidFill>
                <a:latin typeface="cmsy10" panose="020B0500000000000000" pitchFamily="34" charset="0"/>
              </a:rPr>
              <a:t> </a:t>
            </a:r>
            <a:r>
              <a:rPr lang="en-US" sz="1200" b="0" i="0" u="none" strike="noStrike" baseline="0" dirty="0">
                <a:solidFill>
                  <a:srgbClr val="000000"/>
                </a:solidFill>
                <a:latin typeface="NimbusSanL-Regu"/>
              </a:rPr>
              <a:t>Before L/5, emulated hardware was named </a:t>
            </a:r>
            <a:r>
              <a:rPr lang="en-US" sz="1200" b="1" i="0" u="none" strike="noStrike" baseline="0" dirty="0">
                <a:solidFill>
                  <a:srgbClr val="000000"/>
                </a:solidFill>
                <a:latin typeface="NimbusSanL-Bold"/>
              </a:rPr>
              <a:t>Goldfish </a:t>
            </a:r>
            <a:r>
              <a:rPr lang="en-US" sz="1200" b="0" i="0" u="none" strike="noStrike" baseline="0" dirty="0">
                <a:solidFill>
                  <a:srgbClr val="000000"/>
                </a:solidFill>
                <a:latin typeface="NimbusSanL-Regu"/>
              </a:rPr>
              <a:t>based on a forked copy</a:t>
            </a:r>
          </a:p>
          <a:p>
            <a:pPr algn="l"/>
            <a:r>
              <a:rPr lang="en-US" sz="1200" b="0" i="0" u="none" strike="noStrike" baseline="0" dirty="0">
                <a:solidFill>
                  <a:srgbClr val="000000"/>
                </a:solidFill>
                <a:latin typeface="NimbusSanL-Regu"/>
              </a:rPr>
              <a:t>of QEMU version 1 - deprecated</a:t>
            </a:r>
          </a:p>
          <a:p>
            <a:pPr algn="l"/>
            <a:r>
              <a:rPr lang="en-US" sz="1200" b="0" i="0" u="none" strike="noStrike" baseline="0" dirty="0">
                <a:solidFill>
                  <a:srgbClr val="3333B3"/>
                </a:solidFill>
                <a:latin typeface="cmsy10" panose="020B0500000000000000" pitchFamily="34" charset="0"/>
              </a:rPr>
              <a:t> </a:t>
            </a:r>
            <a:r>
              <a:rPr lang="en-US" sz="1200" b="0" i="0" u="none" strike="noStrike" baseline="0" dirty="0">
                <a:solidFill>
                  <a:srgbClr val="000000"/>
                </a:solidFill>
                <a:latin typeface="NimbusSanL-Regu"/>
              </a:rPr>
              <a:t>Since L/5, the target is named </a:t>
            </a:r>
            <a:r>
              <a:rPr lang="en-US" sz="1200" b="1" i="0" u="none" strike="noStrike" baseline="0" dirty="0" err="1">
                <a:solidFill>
                  <a:srgbClr val="000000"/>
                </a:solidFill>
                <a:latin typeface="NimbusSanL-Bold"/>
              </a:rPr>
              <a:t>Ranchu</a:t>
            </a:r>
            <a:r>
              <a:rPr lang="en-US" sz="1200" b="0" i="0" u="none" strike="noStrike" baseline="0" dirty="0">
                <a:solidFill>
                  <a:srgbClr val="000000"/>
                </a:solidFill>
                <a:latin typeface="NimbusSanL-Regu"/>
              </a:rPr>
              <a:t>, based on a forked copy of QEMU</a:t>
            </a:r>
          </a:p>
          <a:p>
            <a:pPr algn="l"/>
            <a:r>
              <a:rPr lang="en-IN" sz="1200" b="0" i="0" u="none" strike="noStrike" baseline="0" dirty="0">
                <a:solidFill>
                  <a:srgbClr val="000000"/>
                </a:solidFill>
                <a:latin typeface="NimbusSanL-Regu"/>
              </a:rPr>
              <a:t>version 2</a:t>
            </a:r>
          </a:p>
          <a:p>
            <a:pPr algn="l"/>
            <a:r>
              <a:rPr lang="en-US" sz="1200" b="0" i="0" u="none" strike="noStrike" baseline="0" dirty="0">
                <a:solidFill>
                  <a:srgbClr val="3333B3"/>
                </a:solidFill>
                <a:latin typeface="cmsy10" panose="020B0500000000000000" pitchFamily="34" charset="0"/>
              </a:rPr>
              <a:t> </a:t>
            </a:r>
            <a:r>
              <a:rPr lang="en-US" sz="1200" b="0" i="0" u="none" strike="noStrike" baseline="0" dirty="0">
                <a:solidFill>
                  <a:srgbClr val="000000"/>
                </a:solidFill>
                <a:latin typeface="NimbusSanL-Regu"/>
              </a:rPr>
              <a:t>Note: this change has not been propagated consistently: "goldfish" still</a:t>
            </a:r>
          </a:p>
          <a:p>
            <a:pPr algn="l"/>
            <a:r>
              <a:rPr lang="en-US" sz="1200" b="0" i="0" u="none" strike="noStrike" baseline="0" dirty="0">
                <a:solidFill>
                  <a:srgbClr val="000000"/>
                </a:solidFill>
                <a:latin typeface="NimbusSanL-Regu"/>
              </a:rPr>
              <a:t>appears in many of the build files, even though the real target is "</a:t>
            </a:r>
            <a:r>
              <a:rPr lang="en-US" sz="1200" b="0" i="0" u="none" strike="noStrike" baseline="0" dirty="0" err="1">
                <a:solidFill>
                  <a:srgbClr val="000000"/>
                </a:solidFill>
                <a:latin typeface="NimbusSanL-Regu"/>
              </a:rPr>
              <a:t>ranchu</a:t>
            </a:r>
            <a:r>
              <a:rPr lang="en-US" sz="1200" b="0" i="0" u="none" strike="noStrike" baseline="0" dirty="0">
                <a:solidFill>
                  <a:srgbClr val="000000"/>
                </a:solidFill>
                <a:latin typeface="NimbusSanL-Regu"/>
              </a:rPr>
              <a:t>"</a:t>
            </a:r>
          </a:p>
          <a:p>
            <a:pPr algn="l"/>
            <a:r>
              <a:rPr lang="en-US" sz="1200" b="0" i="0" u="none" strike="noStrike" baseline="0" dirty="0">
                <a:solidFill>
                  <a:srgbClr val="000000"/>
                </a:solidFill>
                <a:latin typeface="NimbusSanL-Regu"/>
              </a:rPr>
              <a:t>The main difference between them is that "goldfish" supports obsolete goldfish-specific NAND and</a:t>
            </a:r>
          </a:p>
          <a:p>
            <a:pPr algn="l"/>
            <a:r>
              <a:rPr lang="en-US" sz="1200" b="0" i="0" u="none" strike="noStrike" baseline="0" dirty="0">
                <a:solidFill>
                  <a:srgbClr val="000000"/>
                </a:solidFill>
                <a:latin typeface="NimbusSanL-Regu"/>
              </a:rPr>
              <a:t>eMMC virtual devices that are replaced by </a:t>
            </a:r>
            <a:r>
              <a:rPr lang="en-US" sz="1200" b="0" i="0" u="none" strike="noStrike" baseline="0" dirty="0" err="1">
                <a:solidFill>
                  <a:srgbClr val="000000"/>
                </a:solidFill>
                <a:latin typeface="NimbusSanL-Regu"/>
              </a:rPr>
              <a:t>virtio</a:t>
            </a:r>
            <a:r>
              <a:rPr lang="en-US" sz="1200" b="0" i="0" u="none" strike="noStrike" baseline="0" dirty="0">
                <a:solidFill>
                  <a:srgbClr val="000000"/>
                </a:solidFill>
                <a:latin typeface="NimbusSanL-Regu"/>
              </a:rPr>
              <a:t>-block in QEMU2 (for much better performance and</a:t>
            </a:r>
          </a:p>
          <a:p>
            <a:pPr algn="l"/>
            <a:r>
              <a:rPr lang="en-IN" sz="1200" b="0" i="0" u="none" strike="noStrike" baseline="0" dirty="0">
                <a:solidFill>
                  <a:srgbClr val="000000"/>
                </a:solidFill>
                <a:latin typeface="NimbusSanL-Regu"/>
              </a:rPr>
              <a:t>reliability)</a:t>
            </a:r>
            <a:endParaRPr lang="en-IN" dirty="0"/>
          </a:p>
          <a:p>
            <a:endParaRPr lang="en-IN" dirty="0"/>
          </a:p>
        </p:txBody>
      </p:sp>
      <p:sp>
        <p:nvSpPr>
          <p:cNvPr id="4" name="Slide Number Placeholder 3">
            <a:extLst>
              <a:ext uri="{FF2B5EF4-FFF2-40B4-BE49-F238E27FC236}">
                <a16:creationId xmlns:a16="http://schemas.microsoft.com/office/drawing/2014/main" id="{5F7B0BF5-E861-4D4E-CA2F-A9CC64A0CA26}"/>
              </a:ext>
            </a:extLst>
          </p:cNvPr>
          <p:cNvSpPr>
            <a:spLocks noGrp="1"/>
          </p:cNvSpPr>
          <p:nvPr>
            <p:ph type="sldNum" sz="quarter" idx="5"/>
          </p:nvPr>
        </p:nvSpPr>
        <p:spPr/>
        <p:txBody>
          <a:bodyPr/>
          <a:lstStyle/>
          <a:p>
            <a:fld id="{2C2133DB-3396-4927-8F7A-D87674153067}" type="slidenum">
              <a:rPr lang="en-IN" smtClean="0"/>
              <a:t>109</a:t>
            </a:fld>
            <a:endParaRPr lang="en-IN"/>
          </a:p>
        </p:txBody>
      </p:sp>
    </p:spTree>
    <p:extLst>
      <p:ext uri="{BB962C8B-B14F-4D97-AF65-F5344CB8AC3E}">
        <p14:creationId xmlns:p14="http://schemas.microsoft.com/office/powerpoint/2010/main" val="2934861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u="none" strike="noStrike" baseline="0" dirty="0">
                <a:solidFill>
                  <a:srgbClr val="000080"/>
                </a:solidFill>
                <a:latin typeface="F112"/>
              </a:rPr>
              <a:t>https://source.android.com/setup/create/cuttlefish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r>
              <a:rPr lang="en-IN" b="1" dirty="0"/>
              <a:t>Overview</a:t>
            </a:r>
          </a:p>
          <a:p>
            <a:r>
              <a:rPr lang="en-IN" dirty="0"/>
              <a:t>Cuttlefish is a </a:t>
            </a:r>
            <a:r>
              <a:rPr lang="en-IN" b="1" dirty="0"/>
              <a:t>virtual Android device</a:t>
            </a:r>
            <a:r>
              <a:rPr lang="en-IN" dirty="0"/>
              <a:t> used mainly for development and testing.</a:t>
            </a:r>
            <a:br>
              <a:rPr lang="en-IN" dirty="0"/>
            </a:br>
            <a:r>
              <a:rPr lang="en-IN" dirty="0"/>
              <a:t>It doesn’t run on real hardware but on a </a:t>
            </a:r>
            <a:r>
              <a:rPr lang="en-IN" b="1" dirty="0"/>
              <a:t>host Linux machine</a:t>
            </a:r>
            <a:r>
              <a:rPr lang="en-IN" dirty="0"/>
              <a:t> that emulates the full Android stack — including HALs, framework, and apps — inside a </a:t>
            </a:r>
            <a:r>
              <a:rPr lang="en-IN" b="1" dirty="0"/>
              <a:t>guest virtual machine (VM)</a:t>
            </a:r>
            <a:r>
              <a:rPr lang="en-IN" dirty="0"/>
              <a:t>.</a:t>
            </a:r>
          </a:p>
          <a:p>
            <a:r>
              <a:rPr lang="en-IN" dirty="0"/>
              <a:t>Cuttlefish uses:</a:t>
            </a:r>
          </a:p>
          <a:p>
            <a:r>
              <a:rPr lang="en-IN" b="1" dirty="0" err="1"/>
              <a:t>CrosVM</a:t>
            </a:r>
            <a:r>
              <a:rPr lang="en-IN" b="1" dirty="0"/>
              <a:t> (Chrome OS Virtual Machine)</a:t>
            </a:r>
            <a:r>
              <a:rPr lang="en-IN" dirty="0"/>
              <a:t> → runs the Android guest inside a virtualized sandbox.</a:t>
            </a:r>
          </a:p>
          <a:p>
            <a:r>
              <a:rPr lang="en-IN" b="1" dirty="0"/>
              <a:t>KVM (/dev/</a:t>
            </a:r>
            <a:r>
              <a:rPr lang="en-IN" b="1" dirty="0" err="1"/>
              <a:t>kvm</a:t>
            </a:r>
            <a:r>
              <a:rPr lang="en-IN" b="1" dirty="0"/>
              <a:t>)</a:t>
            </a:r>
            <a:r>
              <a:rPr lang="en-IN" dirty="0"/>
              <a:t> → kernel-level hardware virtualization.</a:t>
            </a:r>
          </a:p>
          <a:p>
            <a:r>
              <a:rPr lang="en-IN" b="1" dirty="0" err="1"/>
              <a:t>VirtIO</a:t>
            </a:r>
            <a:r>
              <a:rPr lang="en-IN" dirty="0"/>
              <a:t> → standardized communication between host and guest.</a:t>
            </a:r>
          </a:p>
          <a:p>
            <a:endParaRPr lang="en-IN" dirty="0"/>
          </a:p>
          <a:p>
            <a:r>
              <a:rPr lang="en-IN" b="1" dirty="0"/>
              <a:t>Architecture Breakdown</a:t>
            </a:r>
          </a:p>
          <a:p>
            <a:r>
              <a:rPr lang="en-IN" b="1" dirty="0"/>
              <a:t>1. Host Side (Linux OS)</a:t>
            </a:r>
          </a:p>
          <a:p>
            <a:r>
              <a:rPr lang="en-IN" dirty="0"/>
              <a:t>This is your workstation or CI server that launches the Android VM.</a:t>
            </a:r>
          </a:p>
          <a:p>
            <a:r>
              <a:rPr lang="en-IN" b="1" dirty="0" err="1"/>
              <a:t>CrosVM</a:t>
            </a:r>
            <a:r>
              <a:rPr lang="en-IN" b="1" dirty="0"/>
              <a:t> - </a:t>
            </a:r>
            <a:r>
              <a:rPr lang="en-IN" dirty="0"/>
              <a:t>Virtual machine manager responsible for launching the guest, handling </a:t>
            </a:r>
            <a:r>
              <a:rPr lang="en-IN" dirty="0" err="1"/>
              <a:t>virtIO</a:t>
            </a:r>
            <a:r>
              <a:rPr lang="en-IN" dirty="0"/>
              <a:t> communication, and managing emulated devices (display, input, sensors, etc.).</a:t>
            </a:r>
            <a:br>
              <a:rPr lang="en-IN" dirty="0"/>
            </a:br>
            <a:r>
              <a:rPr lang="en-IN" b="1" dirty="0" err="1"/>
              <a:t>virtIO</a:t>
            </a:r>
            <a:r>
              <a:rPr lang="en-IN" b="1" dirty="0"/>
              <a:t> and standard drivers - </a:t>
            </a:r>
            <a:r>
              <a:rPr lang="en-IN" dirty="0"/>
              <a:t>Host kernel modules that expose virtualized hardware interfaces (</a:t>
            </a:r>
            <a:r>
              <a:rPr lang="en-IN" dirty="0" err="1"/>
              <a:t>virtIO</a:t>
            </a:r>
            <a:r>
              <a:rPr lang="en-IN" dirty="0"/>
              <a:t> block, net, GPU, input, etc.).</a:t>
            </a:r>
            <a:br>
              <a:rPr lang="en-IN" dirty="0"/>
            </a:br>
            <a:r>
              <a:rPr lang="en-IN" b="1" dirty="0"/>
              <a:t>Hardware</a:t>
            </a:r>
            <a:r>
              <a:rPr lang="en-IN" dirty="0"/>
              <a:t>—Real CPU, GPU, and I/O devices.</a:t>
            </a:r>
          </a:p>
          <a:p>
            <a:endParaRPr lang="en-IN" dirty="0"/>
          </a:p>
          <a:p>
            <a:r>
              <a:rPr lang="en-IN" b="1" dirty="0"/>
              <a:t>2. Guest Side (Cuttlefish / Android)</a:t>
            </a:r>
          </a:p>
          <a:p>
            <a:r>
              <a:rPr lang="en-IN" dirty="0"/>
              <a:t>Inside the virtual machine — this is where Android OS actually runs.</a:t>
            </a:r>
          </a:p>
          <a:p>
            <a:r>
              <a:rPr lang="en-IN" b="1" dirty="0" err="1"/>
              <a:t>virtIO</a:t>
            </a:r>
            <a:r>
              <a:rPr lang="en-IN" b="1" dirty="0"/>
              <a:t> drivers - </a:t>
            </a:r>
            <a:r>
              <a:rPr lang="en-IN" dirty="0"/>
              <a:t>Android kernel drivers that communicate with </a:t>
            </a:r>
            <a:r>
              <a:rPr lang="en-IN" dirty="0" err="1"/>
              <a:t>CrosVM’s</a:t>
            </a:r>
            <a:r>
              <a:rPr lang="en-IN" dirty="0"/>
              <a:t> </a:t>
            </a:r>
            <a:r>
              <a:rPr lang="en-IN" dirty="0" err="1"/>
              <a:t>virtIO</a:t>
            </a:r>
            <a:r>
              <a:rPr lang="en-IN" dirty="0"/>
              <a:t> backend. These replace physical hardware drivers.</a:t>
            </a:r>
            <a:br>
              <a:rPr lang="en-IN" dirty="0"/>
            </a:br>
            <a:r>
              <a:rPr lang="en-IN" b="1" dirty="0"/>
              <a:t>HAL device - </a:t>
            </a:r>
            <a:r>
              <a:rPr lang="en-IN" dirty="0"/>
              <a:t>Hardware Abstraction Layer adapted to use </a:t>
            </a:r>
            <a:r>
              <a:rPr lang="en-IN" dirty="0" err="1"/>
              <a:t>virtIO</a:t>
            </a:r>
            <a:r>
              <a:rPr lang="en-IN" dirty="0"/>
              <a:t> devices instead of real SoC peripherals (e.g., camera HAL using </a:t>
            </a:r>
            <a:r>
              <a:rPr lang="en-IN" dirty="0" err="1"/>
              <a:t>virtIO</a:t>
            </a:r>
            <a:r>
              <a:rPr lang="en-IN" dirty="0"/>
              <a:t> video).</a:t>
            </a:r>
            <a:br>
              <a:rPr lang="en-IN" dirty="0"/>
            </a:br>
            <a:r>
              <a:rPr lang="en-IN" b="1" dirty="0"/>
              <a:t>Framework</a:t>
            </a:r>
            <a:r>
              <a:rPr lang="en-IN" dirty="0"/>
              <a:t>—Standard Android framework layers — services, system server, etc.</a:t>
            </a:r>
            <a:br>
              <a:rPr lang="en-IN" dirty="0"/>
            </a:br>
            <a:r>
              <a:rPr lang="en-IN" b="1" dirty="0"/>
              <a:t>Applications</a:t>
            </a:r>
            <a:r>
              <a:rPr lang="en-IN" dirty="0"/>
              <a:t>—Normal Android apps, including system and test apps.</a:t>
            </a:r>
          </a:p>
          <a:p>
            <a:endParaRPr lang="en-IN" dirty="0"/>
          </a:p>
          <a:p>
            <a:r>
              <a:rPr lang="en-IN" b="1" dirty="0"/>
              <a:t>Data Flow Summary</a:t>
            </a:r>
          </a:p>
          <a:p>
            <a:pPr marL="171450" indent="-171450">
              <a:buFont typeface="Arial" panose="020B0604020202020204" pitchFamily="34" charset="0"/>
              <a:buChar char="•"/>
            </a:pPr>
            <a:r>
              <a:rPr lang="en-IN" b="1" dirty="0"/>
              <a:t>Apps</a:t>
            </a:r>
            <a:r>
              <a:rPr lang="en-IN" dirty="0"/>
              <a:t> request hardware operations (e.g., open camera, play sound).</a:t>
            </a:r>
          </a:p>
          <a:p>
            <a:pPr marL="171450" indent="-171450">
              <a:buFont typeface="Arial" panose="020B0604020202020204" pitchFamily="34" charset="0"/>
              <a:buChar char="•"/>
            </a:pPr>
            <a:r>
              <a:rPr lang="en-IN" dirty="0"/>
              <a:t>The </a:t>
            </a:r>
            <a:r>
              <a:rPr lang="en-IN" b="1" dirty="0"/>
              <a:t>Android Framework</a:t>
            </a:r>
            <a:r>
              <a:rPr lang="en-IN" dirty="0"/>
              <a:t> passes these to the </a:t>
            </a:r>
            <a:r>
              <a:rPr lang="en-IN" b="1" dirty="0"/>
              <a:t>HAL layer</a:t>
            </a:r>
            <a:r>
              <a:rPr lang="en-IN" dirty="0"/>
              <a:t>.</a:t>
            </a:r>
          </a:p>
          <a:p>
            <a:pPr marL="171450" indent="-171450">
              <a:buFont typeface="Arial" panose="020B0604020202020204" pitchFamily="34" charset="0"/>
              <a:buChar char="•"/>
            </a:pPr>
            <a:r>
              <a:rPr lang="en-IN" dirty="0"/>
              <a:t>HAL communicates via </a:t>
            </a:r>
            <a:r>
              <a:rPr lang="en-IN" b="1" dirty="0" err="1"/>
              <a:t>virtIO</a:t>
            </a:r>
            <a:r>
              <a:rPr lang="en-IN" b="1" dirty="0"/>
              <a:t> drivers</a:t>
            </a:r>
            <a:r>
              <a:rPr lang="en-IN" dirty="0"/>
              <a:t> in the </a:t>
            </a:r>
            <a:r>
              <a:rPr lang="en-IN" b="1" dirty="0"/>
              <a:t>guest kernel</a:t>
            </a:r>
            <a:r>
              <a:rPr lang="en-IN" dirty="0"/>
              <a:t>.</a:t>
            </a:r>
          </a:p>
          <a:p>
            <a:pPr marL="171450" indent="-171450">
              <a:buFont typeface="Arial" panose="020B0604020202020204" pitchFamily="34" charset="0"/>
              <a:buChar char="•"/>
            </a:pPr>
            <a:r>
              <a:rPr lang="en-IN" dirty="0" err="1"/>
              <a:t>virtIO</a:t>
            </a:r>
            <a:r>
              <a:rPr lang="en-IN" dirty="0"/>
              <a:t> sends the data through </a:t>
            </a:r>
            <a:r>
              <a:rPr lang="en-IN" b="1" dirty="0" err="1"/>
              <a:t>CrosVM</a:t>
            </a:r>
            <a:r>
              <a:rPr lang="en-IN" dirty="0"/>
              <a:t> using </a:t>
            </a:r>
            <a:r>
              <a:rPr lang="en-IN" b="1" dirty="0"/>
              <a:t>shared memory and I/O queues</a:t>
            </a:r>
            <a:r>
              <a:rPr lang="en-IN" dirty="0"/>
              <a:t>.</a:t>
            </a:r>
          </a:p>
          <a:p>
            <a:pPr marL="171450" indent="-171450">
              <a:buFont typeface="Arial" panose="020B0604020202020204" pitchFamily="34" charset="0"/>
              <a:buChar char="•"/>
            </a:pPr>
            <a:r>
              <a:rPr lang="en-IN" b="1" dirty="0" err="1"/>
              <a:t>CrosVM</a:t>
            </a:r>
            <a:r>
              <a:rPr lang="en-IN" dirty="0"/>
              <a:t> interacts with </a:t>
            </a:r>
            <a:r>
              <a:rPr lang="en-IN" b="1" dirty="0"/>
              <a:t>host drivers</a:t>
            </a:r>
            <a:r>
              <a:rPr lang="en-IN" dirty="0"/>
              <a:t> or emulated backends.</a:t>
            </a:r>
          </a:p>
          <a:p>
            <a:pPr marL="171450" indent="-171450">
              <a:buFont typeface="Arial" panose="020B0604020202020204" pitchFamily="34" charset="0"/>
              <a:buChar char="•"/>
            </a:pPr>
            <a:r>
              <a:rPr lang="en-IN" dirty="0"/>
              <a:t>The host uses actual hardware or a simulated device to complete the operation.</a:t>
            </a:r>
          </a:p>
          <a:p>
            <a:pPr marL="171450" indent="-171450">
              <a:buFont typeface="Arial" panose="020B0604020202020204" pitchFamily="34" charset="0"/>
              <a:buChar char="•"/>
            </a:pPr>
            <a:r>
              <a:rPr lang="en-IN" dirty="0"/>
              <a:t>Results are sent back up the same path.</a:t>
            </a:r>
          </a:p>
          <a:p>
            <a:br>
              <a:rPr lang="en-IN" dirty="0"/>
            </a:br>
            <a:endParaRPr lang="en-IN" dirty="0"/>
          </a:p>
          <a:p>
            <a:r>
              <a:rPr lang="en-IN" b="1" dirty="0"/>
              <a:t>🔒 Role of KVM (/dev/</a:t>
            </a:r>
            <a:r>
              <a:rPr lang="en-IN" b="1" dirty="0" err="1"/>
              <a:t>kvm</a:t>
            </a:r>
            <a:r>
              <a:rPr lang="en-IN" b="1" dirty="0"/>
              <a:t>)</a:t>
            </a:r>
          </a:p>
          <a:p>
            <a:r>
              <a:rPr lang="en-IN" dirty="0"/>
              <a:t>Provides </a:t>
            </a:r>
            <a:r>
              <a:rPr lang="en-IN" b="1" dirty="0"/>
              <a:t>hardware-assisted virtualization</a:t>
            </a:r>
            <a:r>
              <a:rPr lang="en-IN" dirty="0"/>
              <a:t>.</a:t>
            </a:r>
          </a:p>
          <a:p>
            <a:r>
              <a:rPr lang="en-IN" dirty="0"/>
              <a:t>Allows the Android guest to execute directly on CPU (near-native speed).</a:t>
            </a:r>
          </a:p>
          <a:p>
            <a:r>
              <a:rPr lang="en-IN" dirty="0"/>
              <a:t>Memory and I/O operations are trapped and handled by </a:t>
            </a:r>
            <a:r>
              <a:rPr lang="en-IN" b="1" dirty="0" err="1"/>
              <a:t>CrosVM</a:t>
            </a:r>
            <a:r>
              <a:rPr lang="en-IN" dirty="0"/>
              <a:t>.</a:t>
            </a:r>
          </a:p>
          <a:p>
            <a:r>
              <a:rPr lang="en-IN" sz="1200" kern="1200" dirty="0">
                <a:solidFill>
                  <a:schemeClr val="tx1"/>
                </a:solidFill>
                <a:latin typeface="+mn-lt"/>
                <a:ea typeface="+mn-ea"/>
                <a:cs typeface="+mn-cs"/>
              </a:rPr>
              <a:t>/dev/</a:t>
            </a:r>
            <a:r>
              <a:rPr lang="en-IN" sz="1200" kern="1200" dirty="0" err="1">
                <a:solidFill>
                  <a:schemeClr val="tx1"/>
                </a:solidFill>
                <a:latin typeface="+mn-lt"/>
                <a:ea typeface="+mn-ea"/>
                <a:cs typeface="+mn-cs"/>
              </a:rPr>
              <a:t>kvm</a:t>
            </a:r>
            <a:r>
              <a:rPr lang="en-IN" dirty="0"/>
              <a:t> is the control device used by </a:t>
            </a:r>
            <a:r>
              <a:rPr lang="en-IN" dirty="0" err="1"/>
              <a:t>CrosVM</a:t>
            </a:r>
            <a:r>
              <a:rPr lang="en-IN" dirty="0"/>
              <a:t> to create and manage VMs.</a:t>
            </a:r>
          </a:p>
          <a:p>
            <a:br>
              <a:rPr lang="en-IN" dirty="0"/>
            </a:br>
            <a:endParaRPr lang="en-IN" dirty="0"/>
          </a:p>
          <a:p>
            <a:r>
              <a:rPr lang="en-IN" b="1" dirty="0"/>
              <a:t>🧩 </a:t>
            </a:r>
            <a:r>
              <a:rPr lang="en-IN" b="1" dirty="0" err="1"/>
              <a:t>VirtIO</a:t>
            </a:r>
            <a:r>
              <a:rPr lang="en-IN" b="1" dirty="0"/>
              <a:t> Overview</a:t>
            </a:r>
          </a:p>
          <a:p>
            <a:r>
              <a:rPr lang="en-IN" dirty="0" err="1"/>
              <a:t>VirtIO</a:t>
            </a:r>
            <a:r>
              <a:rPr lang="en-IN" dirty="0"/>
              <a:t> is the </a:t>
            </a:r>
            <a:r>
              <a:rPr lang="en-IN" b="1" dirty="0"/>
              <a:t>bridge between host and guest</a:t>
            </a:r>
            <a:r>
              <a:rPr lang="en-IN" dirty="0"/>
              <a:t>.</a:t>
            </a:r>
            <a:br>
              <a:rPr lang="en-IN" dirty="0"/>
            </a:br>
            <a:r>
              <a:rPr lang="en-IN" dirty="0"/>
              <a:t>Each </a:t>
            </a:r>
            <a:r>
              <a:rPr lang="en-IN" dirty="0" err="1"/>
              <a:t>VirtIO</a:t>
            </a:r>
            <a:r>
              <a:rPr lang="en-IN" dirty="0"/>
              <a:t> device has:</a:t>
            </a:r>
          </a:p>
          <a:p>
            <a:r>
              <a:rPr lang="en-IN" b="1" dirty="0"/>
              <a:t>Frontend driver (guest)</a:t>
            </a:r>
            <a:r>
              <a:rPr lang="en-IN" dirty="0"/>
              <a:t> — runs inside Android kernel.</a:t>
            </a:r>
          </a:p>
          <a:p>
            <a:r>
              <a:rPr lang="en-IN" b="1" dirty="0"/>
              <a:t>Backend device (host)</a:t>
            </a:r>
            <a:r>
              <a:rPr lang="en-IN" dirty="0"/>
              <a:t> — handled by </a:t>
            </a:r>
            <a:r>
              <a:rPr lang="en-IN" dirty="0" err="1"/>
              <a:t>CrosVM</a:t>
            </a:r>
            <a:r>
              <a:rPr lang="en-IN" dirty="0"/>
              <a:t>.</a:t>
            </a:r>
          </a:p>
          <a:p>
            <a:r>
              <a:rPr lang="en-IN" dirty="0"/>
              <a:t>Typical </a:t>
            </a:r>
            <a:r>
              <a:rPr lang="en-IN" dirty="0" err="1"/>
              <a:t>virtIO</a:t>
            </a:r>
            <a:r>
              <a:rPr lang="en-IN" dirty="0"/>
              <a:t> devices used by Cuttlefish:</a:t>
            </a:r>
          </a:p>
          <a:p>
            <a:r>
              <a:rPr lang="en-IN" sz="1200" kern="1200" dirty="0" err="1">
                <a:solidFill>
                  <a:schemeClr val="tx1"/>
                </a:solidFill>
                <a:latin typeface="+mn-lt"/>
                <a:ea typeface="+mn-ea"/>
                <a:cs typeface="+mn-cs"/>
              </a:rPr>
              <a:t>virtio</a:t>
            </a:r>
            <a:r>
              <a:rPr lang="en-IN" sz="1200" kern="1200" dirty="0">
                <a:solidFill>
                  <a:schemeClr val="tx1"/>
                </a:solidFill>
                <a:latin typeface="+mn-lt"/>
                <a:ea typeface="+mn-ea"/>
                <a:cs typeface="+mn-cs"/>
              </a:rPr>
              <a:t>-net</a:t>
            </a:r>
            <a:r>
              <a:rPr lang="en-IN" dirty="0"/>
              <a:t> → network interface</a:t>
            </a:r>
          </a:p>
          <a:p>
            <a:r>
              <a:rPr lang="en-IN" sz="1200" kern="1200" dirty="0" err="1">
                <a:solidFill>
                  <a:schemeClr val="tx1"/>
                </a:solidFill>
                <a:latin typeface="+mn-lt"/>
                <a:ea typeface="+mn-ea"/>
                <a:cs typeface="+mn-cs"/>
              </a:rPr>
              <a:t>virtio</a:t>
            </a:r>
            <a:r>
              <a:rPr lang="en-IN" sz="1200" kern="1200" dirty="0">
                <a:solidFill>
                  <a:schemeClr val="tx1"/>
                </a:solidFill>
                <a:latin typeface="+mn-lt"/>
                <a:ea typeface="+mn-ea"/>
                <a:cs typeface="+mn-cs"/>
              </a:rPr>
              <a:t>-block</a:t>
            </a:r>
            <a:r>
              <a:rPr lang="en-IN" dirty="0"/>
              <a:t> → virtual storage</a:t>
            </a:r>
          </a:p>
          <a:p>
            <a:r>
              <a:rPr lang="en-IN" sz="1200" kern="1200" dirty="0" err="1">
                <a:solidFill>
                  <a:schemeClr val="tx1"/>
                </a:solidFill>
                <a:latin typeface="+mn-lt"/>
                <a:ea typeface="+mn-ea"/>
                <a:cs typeface="+mn-cs"/>
              </a:rPr>
              <a:t>virtio-gpu</a:t>
            </a:r>
            <a:r>
              <a:rPr lang="en-IN" dirty="0"/>
              <a:t> → virtual display</a:t>
            </a:r>
          </a:p>
          <a:p>
            <a:r>
              <a:rPr lang="en-IN" sz="1200" kern="1200" dirty="0" err="1">
                <a:solidFill>
                  <a:schemeClr val="tx1"/>
                </a:solidFill>
                <a:latin typeface="+mn-lt"/>
                <a:ea typeface="+mn-ea"/>
                <a:cs typeface="+mn-cs"/>
              </a:rPr>
              <a:t>virtio</a:t>
            </a:r>
            <a:r>
              <a:rPr lang="en-IN" sz="1200" kern="1200" dirty="0">
                <a:solidFill>
                  <a:schemeClr val="tx1"/>
                </a:solidFill>
                <a:latin typeface="+mn-lt"/>
                <a:ea typeface="+mn-ea"/>
                <a:cs typeface="+mn-cs"/>
              </a:rPr>
              <a:t>-input</a:t>
            </a:r>
            <a:r>
              <a:rPr lang="en-IN" dirty="0"/>
              <a:t> → keyboard/touch</a:t>
            </a:r>
          </a:p>
          <a:p>
            <a:r>
              <a:rPr lang="en-IN" sz="1200" kern="1200" dirty="0" err="1">
                <a:solidFill>
                  <a:schemeClr val="tx1"/>
                </a:solidFill>
                <a:latin typeface="+mn-lt"/>
                <a:ea typeface="+mn-ea"/>
                <a:cs typeface="+mn-cs"/>
              </a:rPr>
              <a:t>virtio-snd</a:t>
            </a:r>
            <a:r>
              <a:rPr lang="en-IN" dirty="0"/>
              <a:t> → audio</a:t>
            </a:r>
          </a:p>
          <a:p>
            <a:r>
              <a:rPr lang="en-IN" sz="1200" kern="1200" dirty="0" err="1">
                <a:solidFill>
                  <a:schemeClr val="tx1"/>
                </a:solidFill>
                <a:latin typeface="+mn-lt"/>
                <a:ea typeface="+mn-ea"/>
                <a:cs typeface="+mn-cs"/>
              </a:rPr>
              <a:t>virtio</a:t>
            </a:r>
            <a:r>
              <a:rPr lang="en-IN" sz="1200" kern="1200" dirty="0">
                <a:solidFill>
                  <a:schemeClr val="tx1"/>
                </a:solidFill>
                <a:latin typeface="+mn-lt"/>
                <a:ea typeface="+mn-ea"/>
                <a:cs typeface="+mn-cs"/>
              </a:rPr>
              <a:t>-console</a:t>
            </a:r>
            <a:r>
              <a:rPr lang="en-IN" dirty="0"/>
              <a:t> → debug channel</a:t>
            </a:r>
          </a:p>
          <a:p>
            <a:br>
              <a:rPr lang="en-IN" dirty="0"/>
            </a:br>
            <a:endParaRPr lang="en-IN" dirty="0"/>
          </a:p>
          <a:p>
            <a:r>
              <a:rPr lang="en-IN" b="1" dirty="0"/>
              <a:t>🔍 </a:t>
            </a:r>
            <a:r>
              <a:rPr lang="en-IN" b="1" dirty="0" err="1"/>
              <a:t>CrosVM</a:t>
            </a:r>
            <a:r>
              <a:rPr lang="en-IN" b="1" dirty="0"/>
              <a:t> Responsibilities</a:t>
            </a:r>
          </a:p>
          <a:p>
            <a:r>
              <a:rPr lang="en-IN" dirty="0" err="1"/>
              <a:t>CrosVM</a:t>
            </a:r>
            <a:r>
              <a:rPr lang="en-IN" dirty="0"/>
              <a:t> handles:</a:t>
            </a:r>
          </a:p>
          <a:p>
            <a:r>
              <a:rPr lang="en-IN" dirty="0"/>
              <a:t>Setting up VM memory, CPU, and </a:t>
            </a:r>
            <a:r>
              <a:rPr lang="en-IN" dirty="0" err="1"/>
              <a:t>virtIO</a:t>
            </a:r>
            <a:r>
              <a:rPr lang="en-IN" dirty="0"/>
              <a:t> devices.</a:t>
            </a:r>
          </a:p>
          <a:p>
            <a:r>
              <a:rPr lang="en-IN" dirty="0"/>
              <a:t>Interfacing </a:t>
            </a:r>
            <a:r>
              <a:rPr lang="en-IN" dirty="0" err="1"/>
              <a:t>virtIO</a:t>
            </a:r>
            <a:r>
              <a:rPr lang="en-IN" dirty="0"/>
              <a:t> devices with host hardware (GPU, audio, etc.).</a:t>
            </a:r>
          </a:p>
          <a:p>
            <a:r>
              <a:rPr lang="en-IN" dirty="0"/>
              <a:t>Managing guest execution via KVM.</a:t>
            </a:r>
          </a:p>
          <a:p>
            <a:r>
              <a:rPr lang="en-IN" dirty="0"/>
              <a:t>Providing communication channels between host tools and Android (ADB, logcat, etc.).</a:t>
            </a:r>
          </a:p>
          <a:p>
            <a:br>
              <a:rPr lang="en-IN" dirty="0"/>
            </a:br>
            <a:endParaRPr lang="en-IN" dirty="0"/>
          </a:p>
          <a:p>
            <a:r>
              <a:rPr lang="en-IN" b="1" dirty="0"/>
              <a:t>🧩 In Simple Terms</a:t>
            </a:r>
          </a:p>
          <a:p>
            <a:r>
              <a:rPr lang="en-IN" b="1" dirty="0"/>
              <a:t>Host Kernel - </a:t>
            </a:r>
            <a:r>
              <a:rPr lang="en-IN" dirty="0"/>
              <a:t>Manages real hardware and provides </a:t>
            </a:r>
            <a:r>
              <a:rPr lang="en-IN" dirty="0" err="1"/>
              <a:t>virtIO</a:t>
            </a:r>
            <a:r>
              <a:rPr lang="en-IN" dirty="0"/>
              <a:t> backend support.</a:t>
            </a:r>
          </a:p>
          <a:p>
            <a:r>
              <a:rPr lang="en-IN" b="1" dirty="0" err="1"/>
              <a:t>CrosVM</a:t>
            </a:r>
            <a:r>
              <a:rPr lang="en-IN" b="1" dirty="0"/>
              <a:t> - </a:t>
            </a:r>
            <a:r>
              <a:rPr lang="en-IN" dirty="0"/>
              <a:t>Virtual machine manager — bridges </a:t>
            </a:r>
            <a:r>
              <a:rPr lang="en-IN" dirty="0" err="1"/>
              <a:t>virtIO</a:t>
            </a:r>
            <a:r>
              <a:rPr lang="en-IN" dirty="0"/>
              <a:t> and KVM, runs Android guest.</a:t>
            </a:r>
          </a:p>
          <a:p>
            <a:r>
              <a:rPr lang="en-IN" b="1" dirty="0"/>
              <a:t>Guest Kernel - </a:t>
            </a:r>
            <a:r>
              <a:rPr lang="en-IN" dirty="0"/>
              <a:t>Android’s kernel with </a:t>
            </a:r>
            <a:r>
              <a:rPr lang="en-IN" dirty="0" err="1"/>
              <a:t>virtIO</a:t>
            </a:r>
            <a:r>
              <a:rPr lang="en-IN" dirty="0"/>
              <a:t> frontend drivers.</a:t>
            </a:r>
          </a:p>
          <a:p>
            <a:r>
              <a:rPr lang="en-IN" b="1" dirty="0"/>
              <a:t>HAL - </a:t>
            </a:r>
            <a:r>
              <a:rPr lang="en-IN" dirty="0"/>
              <a:t>Talks to </a:t>
            </a:r>
            <a:r>
              <a:rPr lang="en-IN" dirty="0" err="1"/>
              <a:t>virtIO</a:t>
            </a:r>
            <a:r>
              <a:rPr lang="en-IN" dirty="0"/>
              <a:t> devices instead of real hardware drivers.</a:t>
            </a:r>
          </a:p>
          <a:p>
            <a:r>
              <a:rPr lang="en-IN" b="1" dirty="0"/>
              <a:t>Framework + Apps - </a:t>
            </a:r>
            <a:r>
              <a:rPr lang="en-IN" dirty="0"/>
              <a:t>Standard Android layers, unaware of virtualization.</a:t>
            </a:r>
          </a:p>
          <a:p>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2C2133DB-3396-4927-8F7A-D87674153067}" type="slidenum">
              <a:rPr lang="en-IN" smtClean="0"/>
              <a:t>111</a:t>
            </a:fld>
            <a:endParaRPr lang="en-IN"/>
          </a:p>
        </p:txBody>
      </p:sp>
    </p:spTree>
    <p:extLst>
      <p:ext uri="{BB962C8B-B14F-4D97-AF65-F5344CB8AC3E}">
        <p14:creationId xmlns:p14="http://schemas.microsoft.com/office/powerpoint/2010/main" val="12203714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E4C6D-825D-FEE1-89DE-F23BC8073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CB2A42-2BD8-B49E-494B-039C52E10C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5721E0-89D3-351B-E616-258CEE810F3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u="none" strike="noStrike" baseline="0" dirty="0">
                <a:solidFill>
                  <a:srgbClr val="000080"/>
                </a:solidFill>
                <a:latin typeface="F112"/>
              </a:rPr>
              <a:t>Show cuttlefish demo</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u="none" strike="noStrike" baseline="0" dirty="0">
                <a:solidFill>
                  <a:srgbClr val="000080"/>
                </a:solidFill>
                <a:latin typeface="F112"/>
              </a:rPr>
              <a:t>https://source.android.com/setup/create/cuttlefish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r>
              <a:rPr lang="en-IN" b="1" dirty="0"/>
              <a:t>Overview</a:t>
            </a:r>
          </a:p>
          <a:p>
            <a:r>
              <a:rPr lang="en-IN" dirty="0"/>
              <a:t>Cuttlefish is a </a:t>
            </a:r>
            <a:r>
              <a:rPr lang="en-IN" b="1" dirty="0"/>
              <a:t>virtual Android device</a:t>
            </a:r>
            <a:r>
              <a:rPr lang="en-IN" dirty="0"/>
              <a:t> used mainly for development and testing.</a:t>
            </a:r>
            <a:br>
              <a:rPr lang="en-IN" dirty="0"/>
            </a:br>
            <a:r>
              <a:rPr lang="en-IN" dirty="0"/>
              <a:t>It doesn’t run on real hardware but on a </a:t>
            </a:r>
            <a:r>
              <a:rPr lang="en-IN" b="1" dirty="0"/>
              <a:t>host Linux machine</a:t>
            </a:r>
            <a:r>
              <a:rPr lang="en-IN" dirty="0"/>
              <a:t> that emulates the full Android stack — including HALs, framework, and apps — inside a </a:t>
            </a:r>
            <a:r>
              <a:rPr lang="en-IN" b="1" dirty="0"/>
              <a:t>guest virtual machine (VM)</a:t>
            </a:r>
            <a:r>
              <a:rPr lang="en-IN" dirty="0"/>
              <a:t>.</a:t>
            </a:r>
          </a:p>
          <a:p>
            <a:r>
              <a:rPr lang="en-IN" dirty="0"/>
              <a:t>Cuttlefish uses:</a:t>
            </a:r>
          </a:p>
          <a:p>
            <a:r>
              <a:rPr lang="en-IN" b="1" dirty="0" err="1"/>
              <a:t>CrosVM</a:t>
            </a:r>
            <a:r>
              <a:rPr lang="en-IN" b="1" dirty="0"/>
              <a:t> (Chrome OS Virtual Machine)</a:t>
            </a:r>
            <a:r>
              <a:rPr lang="en-IN" dirty="0"/>
              <a:t> → runs the Android guest inside a virtualized sandbox.</a:t>
            </a:r>
          </a:p>
          <a:p>
            <a:r>
              <a:rPr lang="en-IN" b="1" dirty="0"/>
              <a:t>KVM (/dev/</a:t>
            </a:r>
            <a:r>
              <a:rPr lang="en-IN" b="1" dirty="0" err="1"/>
              <a:t>kvm</a:t>
            </a:r>
            <a:r>
              <a:rPr lang="en-IN" b="1" dirty="0"/>
              <a:t>)</a:t>
            </a:r>
            <a:r>
              <a:rPr lang="en-IN" dirty="0"/>
              <a:t> → kernel-level hardware virtualization.</a:t>
            </a:r>
          </a:p>
          <a:p>
            <a:r>
              <a:rPr lang="en-IN" b="1" dirty="0" err="1"/>
              <a:t>VirtIO</a:t>
            </a:r>
            <a:r>
              <a:rPr lang="en-IN" dirty="0"/>
              <a:t> → standardized communication between host and guest.</a:t>
            </a:r>
          </a:p>
          <a:p>
            <a:endParaRPr lang="en-IN" dirty="0"/>
          </a:p>
          <a:p>
            <a:r>
              <a:rPr lang="en-IN" b="1" dirty="0"/>
              <a:t>Architecture Breakdown</a:t>
            </a:r>
          </a:p>
          <a:p>
            <a:r>
              <a:rPr lang="en-IN" b="1" dirty="0"/>
              <a:t>1. Host Side (Linux OS)</a:t>
            </a:r>
          </a:p>
          <a:p>
            <a:r>
              <a:rPr lang="en-IN" dirty="0"/>
              <a:t>This is your workstation or CI server that launches the Android VM.</a:t>
            </a:r>
          </a:p>
          <a:p>
            <a:r>
              <a:rPr lang="en-IN" b="1" dirty="0" err="1"/>
              <a:t>CrosVM</a:t>
            </a:r>
            <a:r>
              <a:rPr lang="en-IN" b="1" dirty="0"/>
              <a:t> - </a:t>
            </a:r>
            <a:r>
              <a:rPr lang="en-IN" dirty="0"/>
              <a:t>Virtual machine manager responsible for launching the guest, handling </a:t>
            </a:r>
            <a:r>
              <a:rPr lang="en-IN" dirty="0" err="1"/>
              <a:t>virtIO</a:t>
            </a:r>
            <a:r>
              <a:rPr lang="en-IN" dirty="0"/>
              <a:t> communication, and managing emulated devices (display, input, sensors, etc.).</a:t>
            </a:r>
            <a:br>
              <a:rPr lang="en-IN" dirty="0"/>
            </a:br>
            <a:r>
              <a:rPr lang="en-IN" b="1" dirty="0" err="1"/>
              <a:t>virtIO</a:t>
            </a:r>
            <a:r>
              <a:rPr lang="en-IN" b="1" dirty="0"/>
              <a:t> and standard drivers - </a:t>
            </a:r>
            <a:r>
              <a:rPr lang="en-IN" dirty="0"/>
              <a:t>Host kernel modules that expose virtualized hardware interfaces (</a:t>
            </a:r>
            <a:r>
              <a:rPr lang="en-IN" dirty="0" err="1"/>
              <a:t>virtIO</a:t>
            </a:r>
            <a:r>
              <a:rPr lang="en-IN" dirty="0"/>
              <a:t> block, net, GPU, input, etc.).</a:t>
            </a:r>
            <a:br>
              <a:rPr lang="en-IN" dirty="0"/>
            </a:br>
            <a:r>
              <a:rPr lang="en-IN" b="1" dirty="0"/>
              <a:t>Hardware</a:t>
            </a:r>
            <a:r>
              <a:rPr lang="en-IN" dirty="0"/>
              <a:t>—Real CPU, GPU, and I/O devices.</a:t>
            </a:r>
          </a:p>
          <a:p>
            <a:endParaRPr lang="en-IN" dirty="0"/>
          </a:p>
          <a:p>
            <a:r>
              <a:rPr lang="en-IN" b="1" dirty="0"/>
              <a:t>2. Guest Side (Cuttlefish / Android)</a:t>
            </a:r>
          </a:p>
          <a:p>
            <a:r>
              <a:rPr lang="en-IN" dirty="0"/>
              <a:t>Inside the virtual machine — this is where Android OS actually runs.</a:t>
            </a:r>
          </a:p>
          <a:p>
            <a:r>
              <a:rPr lang="en-IN" b="1" dirty="0" err="1"/>
              <a:t>virtIO</a:t>
            </a:r>
            <a:r>
              <a:rPr lang="en-IN" b="1" dirty="0"/>
              <a:t> drivers - </a:t>
            </a:r>
            <a:r>
              <a:rPr lang="en-IN" dirty="0"/>
              <a:t>Android kernel drivers that communicate with </a:t>
            </a:r>
            <a:r>
              <a:rPr lang="en-IN" dirty="0" err="1"/>
              <a:t>CrosVM’s</a:t>
            </a:r>
            <a:r>
              <a:rPr lang="en-IN" dirty="0"/>
              <a:t> </a:t>
            </a:r>
            <a:r>
              <a:rPr lang="en-IN" dirty="0" err="1"/>
              <a:t>virtIO</a:t>
            </a:r>
            <a:r>
              <a:rPr lang="en-IN" dirty="0"/>
              <a:t> backend. These replace physical hardware drivers.</a:t>
            </a:r>
            <a:br>
              <a:rPr lang="en-IN" dirty="0"/>
            </a:br>
            <a:r>
              <a:rPr lang="en-IN" b="1" dirty="0"/>
              <a:t>HAL device - </a:t>
            </a:r>
            <a:r>
              <a:rPr lang="en-IN" dirty="0"/>
              <a:t>Hardware Abstraction Layer adapted to use </a:t>
            </a:r>
            <a:r>
              <a:rPr lang="en-IN" dirty="0" err="1"/>
              <a:t>virtIO</a:t>
            </a:r>
            <a:r>
              <a:rPr lang="en-IN" dirty="0"/>
              <a:t> devices instead of real SoC peripherals (e.g., camera HAL using </a:t>
            </a:r>
            <a:r>
              <a:rPr lang="en-IN" dirty="0" err="1"/>
              <a:t>virtIO</a:t>
            </a:r>
            <a:r>
              <a:rPr lang="en-IN" dirty="0"/>
              <a:t> video).</a:t>
            </a:r>
            <a:br>
              <a:rPr lang="en-IN" dirty="0"/>
            </a:br>
            <a:r>
              <a:rPr lang="en-IN" b="1" dirty="0"/>
              <a:t>Framework</a:t>
            </a:r>
            <a:r>
              <a:rPr lang="en-IN" dirty="0"/>
              <a:t>—Standard Android framework layers — services, system server, etc.</a:t>
            </a:r>
            <a:br>
              <a:rPr lang="en-IN" dirty="0"/>
            </a:br>
            <a:r>
              <a:rPr lang="en-IN" b="1" dirty="0"/>
              <a:t>Applications</a:t>
            </a:r>
            <a:r>
              <a:rPr lang="en-IN" dirty="0"/>
              <a:t>—Normal Android apps, including system and test apps.</a:t>
            </a:r>
          </a:p>
          <a:p>
            <a:endParaRPr lang="en-IN" dirty="0"/>
          </a:p>
          <a:p>
            <a:r>
              <a:rPr lang="en-IN" b="1" dirty="0"/>
              <a:t>Data Flow Summary</a:t>
            </a:r>
          </a:p>
          <a:p>
            <a:pPr marL="171450" indent="-171450">
              <a:buFont typeface="Arial" panose="020B0604020202020204" pitchFamily="34" charset="0"/>
              <a:buChar char="•"/>
            </a:pPr>
            <a:r>
              <a:rPr lang="en-IN" b="1" dirty="0"/>
              <a:t>Apps</a:t>
            </a:r>
            <a:r>
              <a:rPr lang="en-IN" dirty="0"/>
              <a:t> request hardware operations (e.g., open camera, play sound).</a:t>
            </a:r>
          </a:p>
          <a:p>
            <a:pPr marL="171450" indent="-171450">
              <a:buFont typeface="Arial" panose="020B0604020202020204" pitchFamily="34" charset="0"/>
              <a:buChar char="•"/>
            </a:pPr>
            <a:r>
              <a:rPr lang="en-IN" dirty="0"/>
              <a:t>The </a:t>
            </a:r>
            <a:r>
              <a:rPr lang="en-IN" b="1" dirty="0"/>
              <a:t>Android Framework</a:t>
            </a:r>
            <a:r>
              <a:rPr lang="en-IN" dirty="0"/>
              <a:t> passes these to the </a:t>
            </a:r>
            <a:r>
              <a:rPr lang="en-IN" b="1" dirty="0"/>
              <a:t>HAL layer</a:t>
            </a:r>
            <a:r>
              <a:rPr lang="en-IN" dirty="0"/>
              <a:t>.</a:t>
            </a:r>
          </a:p>
          <a:p>
            <a:pPr marL="171450" indent="-171450">
              <a:buFont typeface="Arial" panose="020B0604020202020204" pitchFamily="34" charset="0"/>
              <a:buChar char="•"/>
            </a:pPr>
            <a:r>
              <a:rPr lang="en-IN" dirty="0"/>
              <a:t>HAL communicates via </a:t>
            </a:r>
            <a:r>
              <a:rPr lang="en-IN" b="1" dirty="0" err="1"/>
              <a:t>virtIO</a:t>
            </a:r>
            <a:r>
              <a:rPr lang="en-IN" b="1" dirty="0"/>
              <a:t> drivers</a:t>
            </a:r>
            <a:r>
              <a:rPr lang="en-IN" dirty="0"/>
              <a:t> in the </a:t>
            </a:r>
            <a:r>
              <a:rPr lang="en-IN" b="1" dirty="0"/>
              <a:t>guest kernel</a:t>
            </a:r>
            <a:r>
              <a:rPr lang="en-IN" dirty="0"/>
              <a:t>.</a:t>
            </a:r>
          </a:p>
          <a:p>
            <a:pPr marL="171450" indent="-171450">
              <a:buFont typeface="Arial" panose="020B0604020202020204" pitchFamily="34" charset="0"/>
              <a:buChar char="•"/>
            </a:pPr>
            <a:r>
              <a:rPr lang="en-IN" dirty="0" err="1"/>
              <a:t>virtIO</a:t>
            </a:r>
            <a:r>
              <a:rPr lang="en-IN" dirty="0"/>
              <a:t> sends the data through </a:t>
            </a:r>
            <a:r>
              <a:rPr lang="en-IN" b="1" dirty="0" err="1"/>
              <a:t>CrosVM</a:t>
            </a:r>
            <a:r>
              <a:rPr lang="en-IN" dirty="0"/>
              <a:t> using </a:t>
            </a:r>
            <a:r>
              <a:rPr lang="en-IN" b="1" dirty="0"/>
              <a:t>shared memory and I/O queues</a:t>
            </a:r>
            <a:r>
              <a:rPr lang="en-IN" dirty="0"/>
              <a:t>.</a:t>
            </a:r>
          </a:p>
          <a:p>
            <a:pPr marL="171450" indent="-171450">
              <a:buFont typeface="Arial" panose="020B0604020202020204" pitchFamily="34" charset="0"/>
              <a:buChar char="•"/>
            </a:pPr>
            <a:r>
              <a:rPr lang="en-IN" b="1" dirty="0" err="1"/>
              <a:t>CrosVM</a:t>
            </a:r>
            <a:r>
              <a:rPr lang="en-IN" dirty="0"/>
              <a:t> interacts with </a:t>
            </a:r>
            <a:r>
              <a:rPr lang="en-IN" b="1" dirty="0"/>
              <a:t>host drivers</a:t>
            </a:r>
            <a:r>
              <a:rPr lang="en-IN" dirty="0"/>
              <a:t> or emulated backends.</a:t>
            </a:r>
          </a:p>
          <a:p>
            <a:pPr marL="171450" indent="-171450">
              <a:buFont typeface="Arial" panose="020B0604020202020204" pitchFamily="34" charset="0"/>
              <a:buChar char="•"/>
            </a:pPr>
            <a:r>
              <a:rPr lang="en-IN" dirty="0"/>
              <a:t>The host uses actual hardware or a simulated device to complete the operation.</a:t>
            </a:r>
          </a:p>
          <a:p>
            <a:pPr marL="171450" indent="-171450">
              <a:buFont typeface="Arial" panose="020B0604020202020204" pitchFamily="34" charset="0"/>
              <a:buChar char="•"/>
            </a:pPr>
            <a:r>
              <a:rPr lang="en-IN" dirty="0"/>
              <a:t>Results are sent back up the same path.</a:t>
            </a:r>
          </a:p>
          <a:p>
            <a:br>
              <a:rPr lang="en-IN" dirty="0"/>
            </a:br>
            <a:endParaRPr lang="en-IN" dirty="0"/>
          </a:p>
          <a:p>
            <a:r>
              <a:rPr lang="en-IN" b="1" dirty="0"/>
              <a:t>🔒 Role of KVM (/dev/</a:t>
            </a:r>
            <a:r>
              <a:rPr lang="en-IN" b="1" dirty="0" err="1"/>
              <a:t>kvm</a:t>
            </a:r>
            <a:r>
              <a:rPr lang="en-IN" b="1" dirty="0"/>
              <a:t>)</a:t>
            </a:r>
          </a:p>
          <a:p>
            <a:r>
              <a:rPr lang="en-IN" dirty="0"/>
              <a:t>Provides </a:t>
            </a:r>
            <a:r>
              <a:rPr lang="en-IN" b="1" dirty="0"/>
              <a:t>hardware-assisted virtualization</a:t>
            </a:r>
            <a:r>
              <a:rPr lang="en-IN" dirty="0"/>
              <a:t>.</a:t>
            </a:r>
          </a:p>
          <a:p>
            <a:r>
              <a:rPr lang="en-IN" dirty="0"/>
              <a:t>Allows the Android guest to execute directly on CPU (near-native speed).</a:t>
            </a:r>
          </a:p>
          <a:p>
            <a:r>
              <a:rPr lang="en-IN" dirty="0"/>
              <a:t>Memory and I/O operations are trapped and handled by </a:t>
            </a:r>
            <a:r>
              <a:rPr lang="en-IN" b="1" dirty="0" err="1"/>
              <a:t>CrosVM</a:t>
            </a:r>
            <a:r>
              <a:rPr lang="en-IN" dirty="0"/>
              <a:t>.</a:t>
            </a:r>
          </a:p>
          <a:p>
            <a:r>
              <a:rPr lang="en-IN" sz="1200" kern="1200" dirty="0">
                <a:solidFill>
                  <a:schemeClr val="tx1"/>
                </a:solidFill>
                <a:latin typeface="+mn-lt"/>
                <a:ea typeface="+mn-ea"/>
                <a:cs typeface="+mn-cs"/>
              </a:rPr>
              <a:t>/dev/</a:t>
            </a:r>
            <a:r>
              <a:rPr lang="en-IN" sz="1200" kern="1200" dirty="0" err="1">
                <a:solidFill>
                  <a:schemeClr val="tx1"/>
                </a:solidFill>
                <a:latin typeface="+mn-lt"/>
                <a:ea typeface="+mn-ea"/>
                <a:cs typeface="+mn-cs"/>
              </a:rPr>
              <a:t>kvm</a:t>
            </a:r>
            <a:r>
              <a:rPr lang="en-IN" dirty="0"/>
              <a:t> is the control device used by </a:t>
            </a:r>
            <a:r>
              <a:rPr lang="en-IN" dirty="0" err="1"/>
              <a:t>CrosVM</a:t>
            </a:r>
            <a:r>
              <a:rPr lang="en-IN" dirty="0"/>
              <a:t> to create and manage VMs.</a:t>
            </a:r>
          </a:p>
          <a:p>
            <a:br>
              <a:rPr lang="en-IN" dirty="0"/>
            </a:br>
            <a:endParaRPr lang="en-IN" dirty="0"/>
          </a:p>
          <a:p>
            <a:r>
              <a:rPr lang="en-IN" b="1" dirty="0"/>
              <a:t>🧩 </a:t>
            </a:r>
            <a:r>
              <a:rPr lang="en-IN" b="1" dirty="0" err="1"/>
              <a:t>VirtIO</a:t>
            </a:r>
            <a:r>
              <a:rPr lang="en-IN" b="1" dirty="0"/>
              <a:t> Overview</a:t>
            </a:r>
          </a:p>
          <a:p>
            <a:r>
              <a:rPr lang="en-IN" dirty="0" err="1"/>
              <a:t>VirtIO</a:t>
            </a:r>
            <a:r>
              <a:rPr lang="en-IN" dirty="0"/>
              <a:t> is the </a:t>
            </a:r>
            <a:r>
              <a:rPr lang="en-IN" b="1" dirty="0"/>
              <a:t>bridge between host and guest</a:t>
            </a:r>
            <a:r>
              <a:rPr lang="en-IN" dirty="0"/>
              <a:t>.</a:t>
            </a:r>
            <a:br>
              <a:rPr lang="en-IN" dirty="0"/>
            </a:br>
            <a:r>
              <a:rPr lang="en-IN" dirty="0"/>
              <a:t>Each </a:t>
            </a:r>
            <a:r>
              <a:rPr lang="en-IN" dirty="0" err="1"/>
              <a:t>VirtIO</a:t>
            </a:r>
            <a:r>
              <a:rPr lang="en-IN" dirty="0"/>
              <a:t> device has:</a:t>
            </a:r>
          </a:p>
          <a:p>
            <a:r>
              <a:rPr lang="en-IN" b="1" dirty="0"/>
              <a:t>Frontend driver (guest)</a:t>
            </a:r>
            <a:r>
              <a:rPr lang="en-IN" dirty="0"/>
              <a:t> — runs inside Android kernel.</a:t>
            </a:r>
          </a:p>
          <a:p>
            <a:r>
              <a:rPr lang="en-IN" b="1" dirty="0"/>
              <a:t>Backend device (host)</a:t>
            </a:r>
            <a:r>
              <a:rPr lang="en-IN" dirty="0"/>
              <a:t> — handled by </a:t>
            </a:r>
            <a:r>
              <a:rPr lang="en-IN" dirty="0" err="1"/>
              <a:t>CrosVM</a:t>
            </a:r>
            <a:r>
              <a:rPr lang="en-IN" dirty="0"/>
              <a:t>.</a:t>
            </a:r>
          </a:p>
          <a:p>
            <a:r>
              <a:rPr lang="en-IN" dirty="0"/>
              <a:t>Typical </a:t>
            </a:r>
            <a:r>
              <a:rPr lang="en-IN" dirty="0" err="1"/>
              <a:t>virtIO</a:t>
            </a:r>
            <a:r>
              <a:rPr lang="en-IN" dirty="0"/>
              <a:t> devices used by Cuttlefish:</a:t>
            </a:r>
          </a:p>
          <a:p>
            <a:r>
              <a:rPr lang="en-IN" sz="1200" kern="1200" dirty="0" err="1">
                <a:solidFill>
                  <a:schemeClr val="tx1"/>
                </a:solidFill>
                <a:latin typeface="+mn-lt"/>
                <a:ea typeface="+mn-ea"/>
                <a:cs typeface="+mn-cs"/>
              </a:rPr>
              <a:t>virtio</a:t>
            </a:r>
            <a:r>
              <a:rPr lang="en-IN" sz="1200" kern="1200" dirty="0">
                <a:solidFill>
                  <a:schemeClr val="tx1"/>
                </a:solidFill>
                <a:latin typeface="+mn-lt"/>
                <a:ea typeface="+mn-ea"/>
                <a:cs typeface="+mn-cs"/>
              </a:rPr>
              <a:t>-net</a:t>
            </a:r>
            <a:r>
              <a:rPr lang="en-IN" dirty="0"/>
              <a:t> → network interface</a:t>
            </a:r>
          </a:p>
          <a:p>
            <a:r>
              <a:rPr lang="en-IN" sz="1200" kern="1200" dirty="0" err="1">
                <a:solidFill>
                  <a:schemeClr val="tx1"/>
                </a:solidFill>
                <a:latin typeface="+mn-lt"/>
                <a:ea typeface="+mn-ea"/>
                <a:cs typeface="+mn-cs"/>
              </a:rPr>
              <a:t>virtio</a:t>
            </a:r>
            <a:r>
              <a:rPr lang="en-IN" sz="1200" kern="1200" dirty="0">
                <a:solidFill>
                  <a:schemeClr val="tx1"/>
                </a:solidFill>
                <a:latin typeface="+mn-lt"/>
                <a:ea typeface="+mn-ea"/>
                <a:cs typeface="+mn-cs"/>
              </a:rPr>
              <a:t>-block</a:t>
            </a:r>
            <a:r>
              <a:rPr lang="en-IN" dirty="0"/>
              <a:t> → virtual storage</a:t>
            </a:r>
          </a:p>
          <a:p>
            <a:r>
              <a:rPr lang="en-IN" sz="1200" kern="1200" dirty="0" err="1">
                <a:solidFill>
                  <a:schemeClr val="tx1"/>
                </a:solidFill>
                <a:latin typeface="+mn-lt"/>
                <a:ea typeface="+mn-ea"/>
                <a:cs typeface="+mn-cs"/>
              </a:rPr>
              <a:t>virtio-gpu</a:t>
            </a:r>
            <a:r>
              <a:rPr lang="en-IN" dirty="0"/>
              <a:t> → virtual display</a:t>
            </a:r>
          </a:p>
          <a:p>
            <a:r>
              <a:rPr lang="en-IN" sz="1200" kern="1200" dirty="0" err="1">
                <a:solidFill>
                  <a:schemeClr val="tx1"/>
                </a:solidFill>
                <a:latin typeface="+mn-lt"/>
                <a:ea typeface="+mn-ea"/>
                <a:cs typeface="+mn-cs"/>
              </a:rPr>
              <a:t>virtio</a:t>
            </a:r>
            <a:r>
              <a:rPr lang="en-IN" sz="1200" kern="1200" dirty="0">
                <a:solidFill>
                  <a:schemeClr val="tx1"/>
                </a:solidFill>
                <a:latin typeface="+mn-lt"/>
                <a:ea typeface="+mn-ea"/>
                <a:cs typeface="+mn-cs"/>
              </a:rPr>
              <a:t>-input</a:t>
            </a:r>
            <a:r>
              <a:rPr lang="en-IN" dirty="0"/>
              <a:t> → keyboard/touch</a:t>
            </a:r>
          </a:p>
          <a:p>
            <a:r>
              <a:rPr lang="en-IN" sz="1200" kern="1200" dirty="0" err="1">
                <a:solidFill>
                  <a:schemeClr val="tx1"/>
                </a:solidFill>
                <a:latin typeface="+mn-lt"/>
                <a:ea typeface="+mn-ea"/>
                <a:cs typeface="+mn-cs"/>
              </a:rPr>
              <a:t>virtio-snd</a:t>
            </a:r>
            <a:r>
              <a:rPr lang="en-IN" dirty="0"/>
              <a:t> → audio</a:t>
            </a:r>
          </a:p>
          <a:p>
            <a:r>
              <a:rPr lang="en-IN" sz="1200" kern="1200" dirty="0" err="1">
                <a:solidFill>
                  <a:schemeClr val="tx1"/>
                </a:solidFill>
                <a:latin typeface="+mn-lt"/>
                <a:ea typeface="+mn-ea"/>
                <a:cs typeface="+mn-cs"/>
              </a:rPr>
              <a:t>virtio</a:t>
            </a:r>
            <a:r>
              <a:rPr lang="en-IN" sz="1200" kern="1200" dirty="0">
                <a:solidFill>
                  <a:schemeClr val="tx1"/>
                </a:solidFill>
                <a:latin typeface="+mn-lt"/>
                <a:ea typeface="+mn-ea"/>
                <a:cs typeface="+mn-cs"/>
              </a:rPr>
              <a:t>-console</a:t>
            </a:r>
            <a:r>
              <a:rPr lang="en-IN" dirty="0"/>
              <a:t> → debug channel</a:t>
            </a:r>
          </a:p>
          <a:p>
            <a:br>
              <a:rPr lang="en-IN" dirty="0"/>
            </a:br>
            <a:endParaRPr lang="en-IN" dirty="0"/>
          </a:p>
          <a:p>
            <a:r>
              <a:rPr lang="en-IN" b="1" dirty="0"/>
              <a:t>🔍 </a:t>
            </a:r>
            <a:r>
              <a:rPr lang="en-IN" b="1" dirty="0" err="1"/>
              <a:t>CrosVM</a:t>
            </a:r>
            <a:r>
              <a:rPr lang="en-IN" b="1" dirty="0"/>
              <a:t> Responsibilities</a:t>
            </a:r>
          </a:p>
          <a:p>
            <a:r>
              <a:rPr lang="en-IN" dirty="0" err="1"/>
              <a:t>CrosVM</a:t>
            </a:r>
            <a:r>
              <a:rPr lang="en-IN" dirty="0"/>
              <a:t> handles:</a:t>
            </a:r>
          </a:p>
          <a:p>
            <a:r>
              <a:rPr lang="en-IN" dirty="0"/>
              <a:t>Setting up VM memory, CPU, and </a:t>
            </a:r>
            <a:r>
              <a:rPr lang="en-IN" dirty="0" err="1"/>
              <a:t>virtIO</a:t>
            </a:r>
            <a:r>
              <a:rPr lang="en-IN" dirty="0"/>
              <a:t> devices.</a:t>
            </a:r>
          </a:p>
          <a:p>
            <a:r>
              <a:rPr lang="en-IN" dirty="0"/>
              <a:t>Interfacing </a:t>
            </a:r>
            <a:r>
              <a:rPr lang="en-IN" dirty="0" err="1"/>
              <a:t>virtIO</a:t>
            </a:r>
            <a:r>
              <a:rPr lang="en-IN" dirty="0"/>
              <a:t> devices with host hardware (GPU, audio, etc.).</a:t>
            </a:r>
          </a:p>
          <a:p>
            <a:r>
              <a:rPr lang="en-IN" dirty="0"/>
              <a:t>Managing guest execution via KVM.</a:t>
            </a:r>
          </a:p>
          <a:p>
            <a:r>
              <a:rPr lang="en-IN" dirty="0"/>
              <a:t>Providing communication channels between host tools and Android (ADB, logcat, etc.).</a:t>
            </a:r>
          </a:p>
          <a:p>
            <a:br>
              <a:rPr lang="en-IN" dirty="0"/>
            </a:br>
            <a:endParaRPr lang="en-IN" dirty="0"/>
          </a:p>
          <a:p>
            <a:r>
              <a:rPr lang="en-IN" b="1" dirty="0"/>
              <a:t>🧩 In Simple Terms</a:t>
            </a:r>
          </a:p>
          <a:p>
            <a:r>
              <a:rPr lang="en-IN" b="1" dirty="0"/>
              <a:t>Host Kernel - </a:t>
            </a:r>
            <a:r>
              <a:rPr lang="en-IN" dirty="0"/>
              <a:t>Manages real hardware and provides </a:t>
            </a:r>
            <a:r>
              <a:rPr lang="en-IN" dirty="0" err="1"/>
              <a:t>virtIO</a:t>
            </a:r>
            <a:r>
              <a:rPr lang="en-IN" dirty="0"/>
              <a:t> backend support.</a:t>
            </a:r>
          </a:p>
          <a:p>
            <a:r>
              <a:rPr lang="en-IN" b="1" dirty="0" err="1"/>
              <a:t>CrosVM</a:t>
            </a:r>
            <a:r>
              <a:rPr lang="en-IN" b="1" dirty="0"/>
              <a:t> - </a:t>
            </a:r>
            <a:r>
              <a:rPr lang="en-IN" dirty="0"/>
              <a:t>Virtual machine manager — bridges </a:t>
            </a:r>
            <a:r>
              <a:rPr lang="en-IN" dirty="0" err="1"/>
              <a:t>virtIO</a:t>
            </a:r>
            <a:r>
              <a:rPr lang="en-IN" dirty="0"/>
              <a:t> and KVM, runs Android guest.</a:t>
            </a:r>
          </a:p>
          <a:p>
            <a:r>
              <a:rPr lang="en-IN" b="1" dirty="0"/>
              <a:t>Guest Kernel - </a:t>
            </a:r>
            <a:r>
              <a:rPr lang="en-IN" dirty="0"/>
              <a:t>Android’s kernel with </a:t>
            </a:r>
            <a:r>
              <a:rPr lang="en-IN" dirty="0" err="1"/>
              <a:t>virtIO</a:t>
            </a:r>
            <a:r>
              <a:rPr lang="en-IN" dirty="0"/>
              <a:t> frontend drivers.</a:t>
            </a:r>
          </a:p>
          <a:p>
            <a:r>
              <a:rPr lang="en-IN" b="1" dirty="0"/>
              <a:t>HAL - </a:t>
            </a:r>
            <a:r>
              <a:rPr lang="en-IN" dirty="0"/>
              <a:t>Talks to </a:t>
            </a:r>
            <a:r>
              <a:rPr lang="en-IN" dirty="0" err="1"/>
              <a:t>virtIO</a:t>
            </a:r>
            <a:r>
              <a:rPr lang="en-IN" dirty="0"/>
              <a:t> devices instead of real hardware drivers.</a:t>
            </a:r>
          </a:p>
          <a:p>
            <a:r>
              <a:rPr lang="en-IN" b="1" dirty="0"/>
              <a:t>Framework + Apps - </a:t>
            </a:r>
            <a:r>
              <a:rPr lang="en-IN" dirty="0"/>
              <a:t>Standard Android layers, unaware of virtualization.</a:t>
            </a:r>
          </a:p>
          <a:p>
            <a:endParaRPr lang="en-IN" dirty="0"/>
          </a:p>
          <a:p>
            <a:endParaRPr lang="en-IN" dirty="0"/>
          </a:p>
          <a:p>
            <a:endParaRPr lang="en-IN" dirty="0"/>
          </a:p>
          <a:p>
            <a:endParaRPr lang="en-IN" dirty="0"/>
          </a:p>
          <a:p>
            <a:endParaRPr lang="en-IN" dirty="0"/>
          </a:p>
        </p:txBody>
      </p:sp>
      <p:sp>
        <p:nvSpPr>
          <p:cNvPr id="4" name="Slide Number Placeholder 3">
            <a:extLst>
              <a:ext uri="{FF2B5EF4-FFF2-40B4-BE49-F238E27FC236}">
                <a16:creationId xmlns:a16="http://schemas.microsoft.com/office/drawing/2014/main" id="{64900089-3C1F-8EA3-695D-719171210D4A}"/>
              </a:ext>
            </a:extLst>
          </p:cNvPr>
          <p:cNvSpPr>
            <a:spLocks noGrp="1"/>
          </p:cNvSpPr>
          <p:nvPr>
            <p:ph type="sldNum" sz="quarter" idx="5"/>
          </p:nvPr>
        </p:nvSpPr>
        <p:spPr/>
        <p:txBody>
          <a:bodyPr/>
          <a:lstStyle/>
          <a:p>
            <a:fld id="{2C2133DB-3396-4927-8F7A-D87674153067}" type="slidenum">
              <a:rPr lang="en-IN" smtClean="0"/>
              <a:t>112</a:t>
            </a:fld>
            <a:endParaRPr lang="en-IN"/>
          </a:p>
        </p:txBody>
      </p:sp>
    </p:spTree>
    <p:extLst>
      <p:ext uri="{BB962C8B-B14F-4D97-AF65-F5344CB8AC3E}">
        <p14:creationId xmlns:p14="http://schemas.microsoft.com/office/powerpoint/2010/main" val="1912384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1. Go to Link -&gt; https://source.android.com/docs/core/architecture  and Explain how </a:t>
            </a:r>
            <a:r>
              <a:rPr lang="en-IN" dirty="0" err="1"/>
              <a:t>Andorid</a:t>
            </a:r>
            <a:r>
              <a:rPr lang="en-IN" dirty="0"/>
              <a:t> is available for Watch, Phone, TV, CAR, etc </a:t>
            </a:r>
            <a:r>
              <a:rPr lang="en-IN" dirty="0" err="1"/>
              <a:t>etc</a:t>
            </a:r>
            <a:r>
              <a:rPr lang="en-IN" dirty="0"/>
              <a:t>… </a:t>
            </a:r>
            <a:br>
              <a:rPr lang="en-IN" dirty="0"/>
            </a:br>
            <a:r>
              <a:rPr lang="en-IN" dirty="0"/>
              <a:t>2. Go to Link -&gt; https://source.android.com/docs/core  and explain how </a:t>
            </a:r>
            <a:r>
              <a:rPr lang="en-IN" dirty="0" err="1"/>
              <a:t>Andorid</a:t>
            </a:r>
            <a:r>
              <a:rPr lang="en-IN" dirty="0"/>
              <a:t> has various subsystem such as USB, storage etc… </a:t>
            </a:r>
          </a:p>
          <a:p>
            <a:endParaRPr lang="en-IN" dirty="0"/>
          </a:p>
        </p:txBody>
      </p:sp>
      <p:sp>
        <p:nvSpPr>
          <p:cNvPr id="4" name="Slide Number Placeholder 3"/>
          <p:cNvSpPr>
            <a:spLocks noGrp="1"/>
          </p:cNvSpPr>
          <p:nvPr>
            <p:ph type="sldNum" sz="quarter" idx="5"/>
          </p:nvPr>
        </p:nvSpPr>
        <p:spPr/>
        <p:txBody>
          <a:bodyPr/>
          <a:lstStyle/>
          <a:p>
            <a:fld id="{2C2133DB-3396-4927-8F7A-D87674153067}" type="slidenum">
              <a:rPr lang="en-IN" smtClean="0"/>
              <a:t>13</a:t>
            </a:fld>
            <a:endParaRPr lang="en-IN"/>
          </a:p>
        </p:txBody>
      </p:sp>
    </p:spTree>
    <p:extLst>
      <p:ext uri="{BB962C8B-B14F-4D97-AF65-F5344CB8AC3E}">
        <p14:creationId xmlns:p14="http://schemas.microsoft.com/office/powerpoint/2010/main" val="9135837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u="none" strike="noStrike" baseline="0" dirty="0">
                <a:solidFill>
                  <a:srgbClr val="333333"/>
                </a:solidFill>
                <a:latin typeface="mplus1mn-regular"/>
              </a:rPr>
              <a:t>Download and setup the Cuttlefish tools (Original instruction at</a:t>
            </a:r>
          </a:p>
          <a:p>
            <a:pPr algn="l"/>
            <a:r>
              <a:rPr lang="en-IN" b="0" i="0" u="none" strike="noStrike" baseline="0" dirty="0">
                <a:solidFill>
                  <a:srgbClr val="333333"/>
                </a:solidFill>
                <a:latin typeface="mplus1mn-regular"/>
              </a:rPr>
              <a:t>https://android.googlesource.com/device/google/cuttlefish/):</a:t>
            </a:r>
          </a:p>
          <a:p>
            <a:endParaRPr lang="en-IN" dirty="0"/>
          </a:p>
        </p:txBody>
      </p:sp>
      <p:sp>
        <p:nvSpPr>
          <p:cNvPr id="4" name="Slide Number Placeholder 3"/>
          <p:cNvSpPr>
            <a:spLocks noGrp="1"/>
          </p:cNvSpPr>
          <p:nvPr>
            <p:ph type="sldNum" sz="quarter" idx="5"/>
          </p:nvPr>
        </p:nvSpPr>
        <p:spPr/>
        <p:txBody>
          <a:bodyPr/>
          <a:lstStyle/>
          <a:p>
            <a:fld id="{2C2133DB-3396-4927-8F7A-D87674153067}" type="slidenum">
              <a:rPr lang="en-IN" smtClean="0"/>
              <a:t>114</a:t>
            </a:fld>
            <a:endParaRPr lang="en-IN"/>
          </a:p>
        </p:txBody>
      </p:sp>
    </p:spTree>
    <p:extLst>
      <p:ext uri="{BB962C8B-B14F-4D97-AF65-F5344CB8AC3E}">
        <p14:creationId xmlns:p14="http://schemas.microsoft.com/office/powerpoint/2010/main" val="14060229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83BC6-BFA4-9905-EF71-026FAE3B97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E05FAC-7944-A001-A447-858E062E95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FFF3C2-0F2F-2FD5-8443-1D9F3CDC98D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34DB67F-2365-0FDB-1C2A-3CF618B80702}"/>
              </a:ext>
            </a:extLst>
          </p:cNvPr>
          <p:cNvSpPr>
            <a:spLocks noGrp="1"/>
          </p:cNvSpPr>
          <p:nvPr>
            <p:ph type="sldNum" sz="quarter" idx="5"/>
          </p:nvPr>
        </p:nvSpPr>
        <p:spPr/>
        <p:txBody>
          <a:bodyPr/>
          <a:lstStyle/>
          <a:p>
            <a:fld id="{2C2133DB-3396-4927-8F7A-D87674153067}" type="slidenum">
              <a:rPr lang="en-IN" smtClean="0"/>
              <a:t>115</a:t>
            </a:fld>
            <a:endParaRPr lang="en-IN"/>
          </a:p>
        </p:txBody>
      </p:sp>
    </p:spTree>
    <p:extLst>
      <p:ext uri="{BB962C8B-B14F-4D97-AF65-F5344CB8AC3E}">
        <p14:creationId xmlns:p14="http://schemas.microsoft.com/office/powerpoint/2010/main" val="29788532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B1991-2527-47FC-3972-B4B0E27EAF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3699B-2AEE-7415-9C54-497A4EE094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7EFE49-3BE1-CEB5-7C4A-1580C0C1386B}"/>
              </a:ext>
            </a:extLst>
          </p:cNvPr>
          <p:cNvSpPr>
            <a:spLocks noGrp="1"/>
          </p:cNvSpPr>
          <p:nvPr>
            <p:ph type="body" idx="1"/>
          </p:nvPr>
        </p:nvSpPr>
        <p:spPr/>
        <p:txBody>
          <a:bodyPr/>
          <a:lstStyle/>
          <a:p>
            <a:pPr marL="285750" indent="-285750" algn="l">
              <a:buFont typeface="Arial" panose="020B0604020202020204" pitchFamily="34" charset="0"/>
              <a:buChar char="•"/>
            </a:pPr>
            <a:r>
              <a:rPr lang="en-US" sz="1800" b="0" i="0" u="none" strike="noStrike" baseline="0" dirty="0">
                <a:solidFill>
                  <a:srgbClr val="3333B3"/>
                </a:solidFill>
                <a:latin typeface="cmsy10" panose="020B0500000000000000" pitchFamily="34" charset="0"/>
              </a:rPr>
              <a:t> </a:t>
            </a:r>
            <a:r>
              <a:rPr lang="en-US" sz="1800" b="0" i="0" u="none" strike="noStrike" baseline="0" dirty="0">
                <a:solidFill>
                  <a:srgbClr val="000000"/>
                </a:solidFill>
                <a:latin typeface="NimbusSanL-Regu"/>
              </a:rPr>
              <a:t>Cuttlefish runs a CVD (Cuttlefish Virtual Device), similar to AVD for Goldfish</a:t>
            </a:r>
          </a:p>
          <a:p>
            <a:pPr marL="285750" indent="-285750" algn="l">
              <a:buFont typeface="Arial" panose="020B0604020202020204" pitchFamily="34" charset="0"/>
              <a:buChar char="•"/>
            </a:pPr>
            <a:r>
              <a:rPr lang="en-US" sz="1800" b="0" i="0" u="none" strike="noStrike" baseline="0" dirty="0">
                <a:solidFill>
                  <a:srgbClr val="3333B3"/>
                </a:solidFill>
                <a:latin typeface="cmsy10" panose="020B0500000000000000" pitchFamily="34" charset="0"/>
              </a:rPr>
              <a:t> </a:t>
            </a:r>
            <a:r>
              <a:rPr lang="en-US" sz="1800" b="0" i="0" u="none" strike="noStrike" baseline="0" dirty="0">
                <a:solidFill>
                  <a:srgbClr val="000000"/>
                </a:solidFill>
                <a:latin typeface="NimbusSanL-Regu"/>
              </a:rPr>
              <a:t>AOSP has these commands for manipulating CVDs</a:t>
            </a:r>
          </a:p>
          <a:p>
            <a:pPr marL="742950" lvl="1" indent="-285750" algn="l">
              <a:buFont typeface="Arial" panose="020B0604020202020204" pitchFamily="34" charset="0"/>
              <a:buChar char="•"/>
            </a:pPr>
            <a:r>
              <a:rPr lang="en-US" sz="1800" b="0" i="0" u="none" strike="noStrike" baseline="0" dirty="0" err="1">
                <a:solidFill>
                  <a:srgbClr val="000000"/>
                </a:solidFill>
                <a:latin typeface="F112"/>
              </a:rPr>
              <a:t>launch_cvd</a:t>
            </a:r>
            <a:r>
              <a:rPr lang="en-US" sz="1800" b="0" i="0" u="none" strike="noStrike" baseline="0" dirty="0">
                <a:solidFill>
                  <a:srgbClr val="000000"/>
                </a:solidFill>
                <a:latin typeface="F112"/>
              </a:rPr>
              <a:t>      =&gt; </a:t>
            </a:r>
            <a:r>
              <a:rPr lang="en-US" sz="1800" b="0" i="0" u="none" strike="noStrike" baseline="0" dirty="0">
                <a:solidFill>
                  <a:srgbClr val="000000"/>
                </a:solidFill>
                <a:latin typeface="NimbusSanL-Regu"/>
              </a:rPr>
              <a:t>start a CVD instance</a:t>
            </a:r>
          </a:p>
          <a:p>
            <a:pPr marL="742950" lvl="1" indent="-285750" algn="l">
              <a:buFont typeface="Arial" panose="020B0604020202020204" pitchFamily="34" charset="0"/>
              <a:buChar char="•"/>
            </a:pPr>
            <a:r>
              <a:rPr lang="en-US" sz="1800" b="0" i="0" u="none" strike="noStrike" baseline="0" dirty="0" err="1">
                <a:solidFill>
                  <a:srgbClr val="000000"/>
                </a:solidFill>
                <a:latin typeface="F112"/>
              </a:rPr>
              <a:t>cvd_status</a:t>
            </a:r>
            <a:r>
              <a:rPr lang="en-US" sz="1800" b="0" i="0" u="none" strike="noStrike" baseline="0" dirty="0">
                <a:solidFill>
                  <a:srgbClr val="000000"/>
                </a:solidFill>
                <a:latin typeface="F112"/>
              </a:rPr>
              <a:t>       =&gt; </a:t>
            </a:r>
            <a:r>
              <a:rPr lang="en-US" sz="1800" b="0" i="0" u="none" strike="noStrike" baseline="0" dirty="0">
                <a:solidFill>
                  <a:srgbClr val="000000"/>
                </a:solidFill>
                <a:latin typeface="NimbusSanL-Regu"/>
              </a:rPr>
              <a:t>status of running instances</a:t>
            </a:r>
          </a:p>
          <a:p>
            <a:pPr marL="742950" lvl="1" indent="-285750" algn="l">
              <a:buFont typeface="Arial" panose="020B0604020202020204" pitchFamily="34" charset="0"/>
              <a:buChar char="•"/>
            </a:pPr>
            <a:r>
              <a:rPr lang="en-US" sz="1800" b="0" i="0" u="none" strike="noStrike" baseline="0" dirty="0" err="1">
                <a:solidFill>
                  <a:srgbClr val="000000"/>
                </a:solidFill>
                <a:latin typeface="F112"/>
              </a:rPr>
              <a:t>stop_cvd</a:t>
            </a:r>
            <a:r>
              <a:rPr lang="en-US" sz="1800" b="0" i="0" u="none" strike="noStrike" baseline="0" dirty="0">
                <a:solidFill>
                  <a:srgbClr val="000000"/>
                </a:solidFill>
                <a:latin typeface="F112"/>
              </a:rPr>
              <a:t>         =&gt; </a:t>
            </a:r>
            <a:r>
              <a:rPr lang="en-US" sz="1800" b="0" i="0" u="none" strike="noStrike" baseline="0" dirty="0">
                <a:solidFill>
                  <a:srgbClr val="000000"/>
                </a:solidFill>
                <a:latin typeface="NimbusSanL-Regu"/>
              </a:rPr>
              <a:t>stop CVD instance</a:t>
            </a:r>
            <a:endParaRPr lang="en-IN" dirty="0"/>
          </a:p>
        </p:txBody>
      </p:sp>
      <p:sp>
        <p:nvSpPr>
          <p:cNvPr id="4" name="Slide Number Placeholder 3">
            <a:extLst>
              <a:ext uri="{FF2B5EF4-FFF2-40B4-BE49-F238E27FC236}">
                <a16:creationId xmlns:a16="http://schemas.microsoft.com/office/drawing/2014/main" id="{F7882E24-A117-51BF-7FDF-1F16549960B5}"/>
              </a:ext>
            </a:extLst>
          </p:cNvPr>
          <p:cNvSpPr>
            <a:spLocks noGrp="1"/>
          </p:cNvSpPr>
          <p:nvPr>
            <p:ph type="sldNum" sz="quarter" idx="5"/>
          </p:nvPr>
        </p:nvSpPr>
        <p:spPr/>
        <p:txBody>
          <a:bodyPr/>
          <a:lstStyle/>
          <a:p>
            <a:fld id="{2C2133DB-3396-4927-8F7A-D87674153067}" type="slidenum">
              <a:rPr lang="en-IN" smtClean="0"/>
              <a:t>116</a:t>
            </a:fld>
            <a:endParaRPr lang="en-IN"/>
          </a:p>
        </p:txBody>
      </p:sp>
    </p:spTree>
    <p:extLst>
      <p:ext uri="{BB962C8B-B14F-4D97-AF65-F5344CB8AC3E}">
        <p14:creationId xmlns:p14="http://schemas.microsoft.com/office/powerpoint/2010/main" val="24380439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7A0AE-6392-EFE5-4510-38B6D9CD0D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3CD5D-76FB-C870-623D-5DDDBD7087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F0B5BF-1070-47F4-5255-FF083BC6AA7A}"/>
              </a:ext>
            </a:extLst>
          </p:cNvPr>
          <p:cNvSpPr>
            <a:spLocks noGrp="1"/>
          </p:cNvSpPr>
          <p:nvPr>
            <p:ph type="body" idx="1"/>
          </p:nvPr>
        </p:nvSpPr>
        <p:spPr/>
        <p:txBody>
          <a:bodyPr/>
          <a:lstStyle/>
          <a:p>
            <a:pPr algn="l"/>
            <a:r>
              <a:rPr lang="en-US" sz="1050" b="1" i="0" u="none" strike="noStrike" baseline="0" dirty="0">
                <a:solidFill>
                  <a:srgbClr val="333333"/>
                </a:solidFill>
                <a:latin typeface="NotoSerif"/>
              </a:rPr>
              <a:t>CVD (Cuttlefish Virtual Device)STATUS </a:t>
            </a:r>
          </a:p>
          <a:p>
            <a:pPr algn="l"/>
            <a:endParaRPr lang="en-US" sz="1050" dirty="0">
              <a:solidFill>
                <a:srgbClr val="333333"/>
              </a:solidFill>
              <a:latin typeface="NotoSerif"/>
            </a:endParaRPr>
          </a:p>
          <a:p>
            <a:pPr algn="l"/>
            <a:r>
              <a:rPr lang="en-US" sz="1050" b="0" i="0" u="none" strike="noStrike" baseline="0" dirty="0">
                <a:solidFill>
                  <a:srgbClr val="333333"/>
                </a:solidFill>
                <a:latin typeface="NotoSerif"/>
              </a:rPr>
              <a:t>In another terminal, run </a:t>
            </a:r>
            <a:r>
              <a:rPr lang="en-US" sz="1050" b="0" i="0" u="none" strike="noStrike" baseline="0" dirty="0">
                <a:solidFill>
                  <a:srgbClr val="B22146"/>
                </a:solidFill>
                <a:latin typeface="mplus1mn-regular"/>
              </a:rPr>
              <a:t>lunch command again </a:t>
            </a:r>
            <a:r>
              <a:rPr lang="en-US" sz="1050" b="0" i="0" u="none" strike="noStrike" baseline="0" dirty="0">
                <a:solidFill>
                  <a:srgbClr val="333333"/>
                </a:solidFill>
                <a:latin typeface="NotoSerif"/>
              </a:rPr>
              <a:t>and then check if  CVD is running:</a:t>
            </a:r>
          </a:p>
          <a:p>
            <a:pPr algn="l"/>
            <a:r>
              <a:rPr lang="en-IN" sz="1200" b="0" i="0" u="none" strike="noStrike" baseline="0" dirty="0">
                <a:solidFill>
                  <a:srgbClr val="555555"/>
                </a:solidFill>
                <a:latin typeface="mplus1mn-regular"/>
              </a:rPr>
              <a:t>$ </a:t>
            </a:r>
            <a:r>
              <a:rPr lang="en-IN" sz="1200" b="0" i="0" u="none" strike="noStrike" baseline="0" dirty="0">
                <a:solidFill>
                  <a:srgbClr val="003389"/>
                </a:solidFill>
                <a:latin typeface="mplus1mn-regular"/>
              </a:rPr>
              <a:t>cd </a:t>
            </a:r>
            <a:r>
              <a:rPr lang="en-IN" sz="1200" b="0" i="0" u="none" strike="noStrike" baseline="0" dirty="0">
                <a:solidFill>
                  <a:srgbClr val="33669A"/>
                </a:solidFill>
                <a:latin typeface="mplus1mn-regular"/>
              </a:rPr>
              <a:t>$HOME</a:t>
            </a:r>
            <a:r>
              <a:rPr lang="en-IN" sz="1200" b="0" i="0" u="none" strike="noStrike" baseline="0" dirty="0">
                <a:solidFill>
                  <a:srgbClr val="333333"/>
                </a:solidFill>
                <a:latin typeface="mplus1mn-regular"/>
              </a:rPr>
              <a:t>/</a:t>
            </a:r>
            <a:r>
              <a:rPr lang="en-IN" sz="1200" b="0" i="0" u="none" strike="noStrike" baseline="0" dirty="0" err="1">
                <a:solidFill>
                  <a:srgbClr val="333333"/>
                </a:solidFill>
                <a:latin typeface="mplus1mn-regular"/>
              </a:rPr>
              <a:t>aosp</a:t>
            </a:r>
            <a:endParaRPr lang="en-IN" sz="1200" b="0" i="0" u="none" strike="noStrike" baseline="0" dirty="0">
              <a:solidFill>
                <a:srgbClr val="333333"/>
              </a:solidFill>
              <a:latin typeface="mplus1mn-regular"/>
            </a:endParaRPr>
          </a:p>
          <a:p>
            <a:pPr algn="l"/>
            <a:r>
              <a:rPr lang="en-IN" sz="1200" b="0" i="0" u="none" strike="noStrike" baseline="0" dirty="0">
                <a:solidFill>
                  <a:srgbClr val="555555"/>
                </a:solidFill>
                <a:latin typeface="mplus1mn-regular"/>
              </a:rPr>
              <a:t>$ </a:t>
            </a:r>
            <a:r>
              <a:rPr lang="en-IN" sz="1200" b="0" i="0" u="none" strike="noStrike" baseline="0" dirty="0">
                <a:solidFill>
                  <a:srgbClr val="333333"/>
                </a:solidFill>
                <a:latin typeface="mplus1mn-regular"/>
              </a:rPr>
              <a:t>source and lunch </a:t>
            </a:r>
          </a:p>
          <a:p>
            <a:pPr algn="l"/>
            <a:r>
              <a:rPr lang="en-IN" sz="1200" b="0" i="0" u="none" strike="noStrike" baseline="0" dirty="0">
                <a:solidFill>
                  <a:srgbClr val="555555"/>
                </a:solidFill>
                <a:latin typeface="mplus1mn-regular"/>
              </a:rPr>
              <a:t>$ </a:t>
            </a:r>
            <a:r>
              <a:rPr lang="en-IN" sz="1200" b="0" i="0" u="none" strike="noStrike" baseline="0" dirty="0" err="1">
                <a:solidFill>
                  <a:srgbClr val="333333"/>
                </a:solidFill>
                <a:latin typeface="mplus1mn-regular"/>
              </a:rPr>
              <a:t>cvd_status</a:t>
            </a:r>
            <a:endParaRPr lang="en-IN" sz="1200" b="0" i="0" u="none" strike="noStrike" baseline="0" dirty="0">
              <a:solidFill>
                <a:srgbClr val="333333"/>
              </a:solidFill>
              <a:latin typeface="mplus1mn-regular"/>
            </a:endParaRPr>
          </a:p>
          <a:p>
            <a:pPr algn="l"/>
            <a:r>
              <a:rPr lang="en-IN" dirty="0">
                <a:solidFill>
                  <a:srgbClr val="333333"/>
                </a:solidFill>
                <a:latin typeface="mplus1mn-regular"/>
              </a:rPr>
              <a:t>Output example -&gt; </a:t>
            </a:r>
            <a:endParaRPr lang="en-IN" sz="1200" b="0" i="0" u="none" strike="noStrike" baseline="0" dirty="0">
              <a:solidFill>
                <a:srgbClr val="333333"/>
              </a:solidFill>
              <a:latin typeface="mplus1mn-regular"/>
            </a:endParaRPr>
          </a:p>
          <a:p>
            <a:pPr algn="l"/>
            <a:r>
              <a:rPr lang="en-IN" sz="1200" b="0" i="0" u="none" strike="noStrike" baseline="0" dirty="0" err="1">
                <a:solidFill>
                  <a:srgbClr val="898989"/>
                </a:solidFill>
                <a:latin typeface="mplus1mn-regular"/>
              </a:rPr>
              <a:t>cvd_status</a:t>
            </a:r>
            <a:r>
              <a:rPr lang="en-IN" sz="1200" b="0" i="0" u="none" strike="noStrike" baseline="0" dirty="0">
                <a:solidFill>
                  <a:srgbClr val="898989"/>
                </a:solidFill>
                <a:latin typeface="mplus1mn-regular"/>
              </a:rPr>
              <a:t> I 02-09 15:50:40 3561511 3561511 main.cc:130] Requesting status for</a:t>
            </a:r>
          </a:p>
          <a:p>
            <a:pPr algn="l"/>
            <a:r>
              <a:rPr lang="en-IN" sz="1200" b="0" i="0" u="none" strike="noStrike" baseline="0" dirty="0">
                <a:solidFill>
                  <a:srgbClr val="898989"/>
                </a:solidFill>
                <a:latin typeface="mplus1mn-regular"/>
              </a:rPr>
              <a:t>instance cvd-1</a:t>
            </a:r>
          </a:p>
          <a:p>
            <a:pPr algn="l"/>
            <a:r>
              <a:rPr lang="en-US" sz="1200" b="0" i="0" u="none" strike="noStrike" baseline="0" dirty="0" err="1">
                <a:solidFill>
                  <a:srgbClr val="898989"/>
                </a:solidFill>
                <a:latin typeface="mplus1mn-regular"/>
              </a:rPr>
              <a:t>cvd_status</a:t>
            </a:r>
            <a:r>
              <a:rPr lang="en-US" sz="1200" b="0" i="0" u="none" strike="noStrike" baseline="0" dirty="0">
                <a:solidFill>
                  <a:srgbClr val="898989"/>
                </a:solidFill>
                <a:latin typeface="mplus1mn-regular"/>
              </a:rPr>
              <a:t> I 02-09 15:50:40 3561511 3561511 main.cc:143] </a:t>
            </a:r>
            <a:r>
              <a:rPr lang="en-US" sz="1200" b="0" i="0" u="none" strike="noStrike" baseline="0" dirty="0" err="1">
                <a:solidFill>
                  <a:srgbClr val="898989"/>
                </a:solidFill>
                <a:latin typeface="mplus1mn-regular"/>
              </a:rPr>
              <a:t>run_cvd</a:t>
            </a:r>
            <a:r>
              <a:rPr lang="en-US" sz="1200" b="0" i="0" u="none" strike="noStrike" baseline="0" dirty="0">
                <a:solidFill>
                  <a:srgbClr val="898989"/>
                </a:solidFill>
                <a:latin typeface="mplus1mn-regular"/>
              </a:rPr>
              <a:t> is active for</a:t>
            </a:r>
          </a:p>
          <a:p>
            <a:pPr algn="l"/>
            <a:r>
              <a:rPr lang="en-IN" sz="1200" b="0" i="0" u="none" strike="noStrike" baseline="0" dirty="0">
                <a:solidFill>
                  <a:srgbClr val="898989"/>
                </a:solidFill>
                <a:latin typeface="mplus1mn-regular"/>
              </a:rPr>
              <a:t>instance cvd-1</a:t>
            </a:r>
          </a:p>
          <a:p>
            <a:pPr algn="l"/>
            <a:r>
              <a:rPr lang="en-IN" sz="1050" dirty="0">
                <a:solidFill>
                  <a:srgbClr val="333333"/>
                </a:solidFill>
                <a:latin typeface="NotoSerif"/>
              </a:rPr>
              <a:t>3.3. Using ADB</a:t>
            </a:r>
          </a:p>
          <a:p>
            <a:pPr algn="l"/>
            <a:r>
              <a:rPr lang="en-US" sz="1050" b="0" i="0" u="none" strike="noStrike" baseline="0" dirty="0">
                <a:solidFill>
                  <a:srgbClr val="333333"/>
                </a:solidFill>
                <a:latin typeface="NotoSerif"/>
              </a:rPr>
              <a:t>Check that there is an ADB device available. </a:t>
            </a:r>
            <a:r>
              <a:rPr lang="en-US" sz="1050" b="1" i="0" u="none" strike="noStrike" baseline="0" dirty="0">
                <a:solidFill>
                  <a:srgbClr val="333333"/>
                </a:solidFill>
                <a:latin typeface="NotoSerif-Bold"/>
              </a:rPr>
              <a:t>You may need to run this command several</a:t>
            </a:r>
          </a:p>
          <a:p>
            <a:pPr algn="l"/>
            <a:r>
              <a:rPr lang="en-US" sz="1050" b="1" i="0" u="none" strike="noStrike" baseline="0" dirty="0">
                <a:solidFill>
                  <a:srgbClr val="333333"/>
                </a:solidFill>
                <a:latin typeface="NotoSerif-Bold"/>
              </a:rPr>
              <a:t>times before it shows up</a:t>
            </a:r>
            <a:r>
              <a:rPr lang="en-US" sz="1050" b="0" i="0" u="none" strike="noStrike" baseline="0" dirty="0">
                <a:solidFill>
                  <a:srgbClr val="333333"/>
                </a:solidFill>
                <a:latin typeface="NotoSerif"/>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u="none" strike="noStrike" baseline="0" dirty="0">
                <a:solidFill>
                  <a:srgbClr val="555555"/>
                </a:solidFill>
                <a:latin typeface="mplus1mn-regular"/>
              </a:rPr>
              <a:t>$ </a:t>
            </a:r>
            <a:r>
              <a:rPr lang="en-IN" sz="1200" b="0" i="0" u="none" strike="noStrike" baseline="0" dirty="0" err="1">
                <a:solidFill>
                  <a:srgbClr val="333333"/>
                </a:solidFill>
                <a:latin typeface="mplus1mn-regular"/>
              </a:rPr>
              <a:t>adb</a:t>
            </a:r>
            <a:r>
              <a:rPr lang="en-IN" sz="1200" b="0" i="0" u="none" strike="noStrike" baseline="0" dirty="0">
                <a:solidFill>
                  <a:srgbClr val="333333"/>
                </a:solidFill>
                <a:latin typeface="mplus1mn-regular"/>
              </a:rPr>
              <a:t> devices</a:t>
            </a:r>
            <a:br>
              <a:rPr lang="en-IN" sz="1200" b="0" i="0" u="none" strike="noStrike" baseline="0" dirty="0">
                <a:solidFill>
                  <a:srgbClr val="333333"/>
                </a:solidFill>
                <a:latin typeface="mplus1mn-regular"/>
              </a:rPr>
            </a:br>
            <a:r>
              <a:rPr lang="en-IN" dirty="0">
                <a:solidFill>
                  <a:srgbClr val="333333"/>
                </a:solidFill>
                <a:latin typeface="mplus1mn-regular"/>
              </a:rPr>
              <a:t>Output example -&gt; </a:t>
            </a:r>
            <a:endParaRPr lang="en-IN" sz="1200" b="0" i="0" u="none" strike="noStrike" baseline="0" dirty="0">
              <a:solidFill>
                <a:srgbClr val="333333"/>
              </a:solidFill>
              <a:latin typeface="mplus1mn-regular"/>
            </a:endParaRPr>
          </a:p>
          <a:p>
            <a:pPr algn="l"/>
            <a:endParaRPr lang="en-IN" sz="1200" b="0" i="0" u="none" strike="noStrike" baseline="0" dirty="0">
              <a:solidFill>
                <a:srgbClr val="333333"/>
              </a:solidFill>
              <a:latin typeface="mplus1mn-regular"/>
            </a:endParaRPr>
          </a:p>
          <a:p>
            <a:pPr algn="l"/>
            <a:r>
              <a:rPr lang="en-IN" sz="1200" b="0" i="0" u="none" strike="noStrike" baseline="0" dirty="0">
                <a:solidFill>
                  <a:srgbClr val="898989"/>
                </a:solidFill>
                <a:latin typeface="mplus1mn-regular"/>
              </a:rPr>
              <a:t>List of devices attached</a:t>
            </a:r>
          </a:p>
          <a:p>
            <a:pPr algn="l"/>
            <a:r>
              <a:rPr lang="en-IN" sz="1200" b="0" i="0" u="none" strike="noStrike" baseline="0" dirty="0">
                <a:solidFill>
                  <a:srgbClr val="898989"/>
                </a:solidFill>
                <a:latin typeface="mplus1mn-regular"/>
              </a:rPr>
              <a:t>0.0.0.0:6520 device</a:t>
            </a:r>
          </a:p>
          <a:p>
            <a:pPr algn="l"/>
            <a:r>
              <a:rPr lang="en-IN" sz="1050" b="0" i="0" u="none" strike="noStrike" baseline="0" dirty="0">
                <a:solidFill>
                  <a:srgbClr val="333333"/>
                </a:solidFill>
                <a:latin typeface="NotoSerif"/>
              </a:rPr>
              <a:t>Now launch ADB:</a:t>
            </a:r>
          </a:p>
          <a:p>
            <a:pPr algn="l"/>
            <a:r>
              <a:rPr lang="en-IN" sz="1200" b="0" i="0" u="none" strike="noStrike" baseline="0" dirty="0">
                <a:solidFill>
                  <a:srgbClr val="333333"/>
                </a:solidFill>
                <a:latin typeface="mplus1mn-regular"/>
              </a:rPr>
              <a:t>$ cd $HOME/</a:t>
            </a:r>
            <a:r>
              <a:rPr lang="en-IN" sz="1200" b="0" i="0" u="none" strike="noStrike" baseline="0" dirty="0" err="1">
                <a:solidFill>
                  <a:srgbClr val="333333"/>
                </a:solidFill>
                <a:latin typeface="mplus1mn-regular"/>
              </a:rPr>
              <a:t>aosp</a:t>
            </a:r>
            <a:endParaRPr lang="en-IN" sz="1200" b="0" i="0" u="none" strike="noStrike" baseline="0" dirty="0">
              <a:solidFill>
                <a:srgbClr val="333333"/>
              </a:solidFill>
              <a:latin typeface="mplus1mn-regular"/>
            </a:endParaRPr>
          </a:p>
          <a:p>
            <a:pPr algn="l"/>
            <a:r>
              <a:rPr lang="en-IN" sz="1200" b="0" i="0" u="none" strike="noStrike" baseline="0" dirty="0">
                <a:solidFill>
                  <a:srgbClr val="333333"/>
                </a:solidFill>
                <a:latin typeface="mplus1mn-regular"/>
              </a:rPr>
              <a:t>$ </a:t>
            </a:r>
            <a:r>
              <a:rPr lang="en-IN" sz="1200" b="0" i="0" u="none" strike="noStrike" baseline="0" dirty="0" err="1">
                <a:solidFill>
                  <a:srgbClr val="333333"/>
                </a:solidFill>
                <a:latin typeface="mplus1mn-regular"/>
              </a:rPr>
              <a:t>adb</a:t>
            </a:r>
            <a:r>
              <a:rPr lang="en-IN" sz="1200" b="0" i="0" u="none" strike="noStrike" baseline="0" dirty="0">
                <a:solidFill>
                  <a:srgbClr val="333333"/>
                </a:solidFill>
                <a:latin typeface="mplus1mn-regular"/>
              </a:rPr>
              <a:t> shell</a:t>
            </a:r>
          </a:p>
          <a:p>
            <a:pPr algn="l"/>
            <a:r>
              <a:rPr lang="en-IN" sz="1200" b="0" i="0" u="none" strike="noStrike" baseline="0" dirty="0" err="1">
                <a:solidFill>
                  <a:srgbClr val="333333"/>
                </a:solidFill>
                <a:latin typeface="mplus1mn-regular"/>
              </a:rPr>
              <a:t>marvincar</a:t>
            </a:r>
            <a:r>
              <a:rPr lang="en-IN" sz="1200" b="0" i="0" u="none" strike="noStrike" baseline="0" dirty="0">
                <a:solidFill>
                  <a:srgbClr val="333333"/>
                </a:solidFill>
                <a:latin typeface="mplus1mn-regular"/>
              </a:rPr>
              <a:t>:/ $</a:t>
            </a:r>
            <a:endParaRPr lang="en-IN" dirty="0"/>
          </a:p>
          <a:p>
            <a:pPr algn="l"/>
            <a:endParaRPr lang="en-IN" dirty="0"/>
          </a:p>
        </p:txBody>
      </p:sp>
      <p:sp>
        <p:nvSpPr>
          <p:cNvPr id="4" name="Slide Number Placeholder 3">
            <a:extLst>
              <a:ext uri="{FF2B5EF4-FFF2-40B4-BE49-F238E27FC236}">
                <a16:creationId xmlns:a16="http://schemas.microsoft.com/office/drawing/2014/main" id="{654B6A0B-AD97-8618-2E0C-768D5327B070}"/>
              </a:ext>
            </a:extLst>
          </p:cNvPr>
          <p:cNvSpPr>
            <a:spLocks noGrp="1"/>
          </p:cNvSpPr>
          <p:nvPr>
            <p:ph type="sldNum" sz="quarter" idx="5"/>
          </p:nvPr>
        </p:nvSpPr>
        <p:spPr/>
        <p:txBody>
          <a:bodyPr/>
          <a:lstStyle/>
          <a:p>
            <a:fld id="{2C2133DB-3396-4927-8F7A-D87674153067}" type="slidenum">
              <a:rPr lang="en-IN" smtClean="0"/>
              <a:t>118</a:t>
            </a:fld>
            <a:endParaRPr lang="en-IN"/>
          </a:p>
        </p:txBody>
      </p:sp>
    </p:spTree>
    <p:extLst>
      <p:ext uri="{BB962C8B-B14F-4D97-AF65-F5344CB8AC3E}">
        <p14:creationId xmlns:p14="http://schemas.microsoft.com/office/powerpoint/2010/main" val="1173212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baseline="0" dirty="0">
                <a:latin typeface="NimbusSanL-Regu"/>
              </a:rPr>
              <a:t>Note: most Linux distros have pre-installed rules for common Android devices in</a:t>
            </a:r>
          </a:p>
          <a:p>
            <a:pPr algn="l"/>
            <a:r>
              <a:rPr lang="en-IN" sz="1200" b="0" i="0" u="none" strike="noStrike" baseline="0" dirty="0">
                <a:latin typeface="F112"/>
              </a:rPr>
              <a:t>/lib/</a:t>
            </a:r>
            <a:r>
              <a:rPr lang="en-IN" sz="1200" b="0" i="0" u="none" strike="noStrike" baseline="0" dirty="0" err="1">
                <a:latin typeface="F112"/>
              </a:rPr>
              <a:t>udev</a:t>
            </a:r>
            <a:r>
              <a:rPr lang="en-IN" sz="1200" b="0" i="0" u="none" strike="noStrike" baseline="0" dirty="0">
                <a:latin typeface="F112"/>
              </a:rPr>
              <a:t>/</a:t>
            </a:r>
            <a:r>
              <a:rPr lang="en-IN" sz="1200" b="0" i="0" u="none" strike="noStrike" baseline="0" dirty="0" err="1">
                <a:latin typeface="F112"/>
              </a:rPr>
              <a:t>rules.d</a:t>
            </a:r>
            <a:r>
              <a:rPr lang="en-IN" sz="1200" b="0" i="0" u="none" strike="noStrike" baseline="0" dirty="0">
                <a:latin typeface="F112"/>
              </a:rPr>
              <a:t>/51-android.rules</a:t>
            </a:r>
            <a:endParaRPr lang="en-IN" dirty="0"/>
          </a:p>
          <a:p>
            <a:endParaRPr lang="en-IN" dirty="0"/>
          </a:p>
        </p:txBody>
      </p:sp>
      <p:sp>
        <p:nvSpPr>
          <p:cNvPr id="4" name="Slide Number Placeholder 3"/>
          <p:cNvSpPr>
            <a:spLocks noGrp="1"/>
          </p:cNvSpPr>
          <p:nvPr>
            <p:ph type="sldNum" sz="quarter" idx="5"/>
          </p:nvPr>
        </p:nvSpPr>
        <p:spPr/>
        <p:txBody>
          <a:bodyPr/>
          <a:lstStyle/>
          <a:p>
            <a:fld id="{2C2133DB-3396-4927-8F7A-D87674153067}" type="slidenum">
              <a:rPr lang="en-IN" smtClean="0"/>
              <a:t>122</a:t>
            </a:fld>
            <a:endParaRPr lang="en-IN"/>
          </a:p>
        </p:txBody>
      </p:sp>
    </p:spTree>
    <p:extLst>
      <p:ext uri="{BB962C8B-B14F-4D97-AF65-F5344CB8AC3E}">
        <p14:creationId xmlns:p14="http://schemas.microsoft.com/office/powerpoint/2010/main" val="33396314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NimbusSanL-Regu"/>
              </a:rPr>
              <a:t>Note: </a:t>
            </a:r>
            <a:r>
              <a:rPr lang="en-US" sz="1800" b="0" i="0" u="none" strike="noStrike" baseline="0" dirty="0" err="1">
                <a:latin typeface="NimbusSanL-Regu"/>
              </a:rPr>
              <a:t>adbd</a:t>
            </a:r>
            <a:r>
              <a:rPr lang="en-US" sz="1800" b="0" i="0" u="none" strike="noStrike" baseline="0" dirty="0">
                <a:latin typeface="NimbusSanL-Regu"/>
              </a:rPr>
              <a:t> uses DNS-SD (DNS Service Discovery) to broadcast an IP4 address for service "Android"</a:t>
            </a:r>
            <a:endParaRPr lang="en-IN" dirty="0"/>
          </a:p>
        </p:txBody>
      </p:sp>
      <p:sp>
        <p:nvSpPr>
          <p:cNvPr id="4" name="Slide Number Placeholder 3"/>
          <p:cNvSpPr>
            <a:spLocks noGrp="1"/>
          </p:cNvSpPr>
          <p:nvPr>
            <p:ph type="sldNum" sz="quarter" idx="5"/>
          </p:nvPr>
        </p:nvSpPr>
        <p:spPr/>
        <p:txBody>
          <a:bodyPr/>
          <a:lstStyle/>
          <a:p>
            <a:fld id="{2C2133DB-3396-4927-8F7A-D87674153067}" type="slidenum">
              <a:rPr lang="en-IN" smtClean="0"/>
              <a:t>123</a:t>
            </a:fld>
            <a:endParaRPr lang="en-IN"/>
          </a:p>
        </p:txBody>
      </p:sp>
    </p:spTree>
    <p:extLst>
      <p:ext uri="{BB962C8B-B14F-4D97-AF65-F5344CB8AC3E}">
        <p14:creationId xmlns:p14="http://schemas.microsoft.com/office/powerpoint/2010/main" val="11921884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00A3C-2F69-432D-37F3-1F712DA76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941CEA-FB24-7E95-2946-6C4748531B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A538F6-DE00-C5FF-FB07-AC2805D320E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C98B1B6-704C-13BE-83C0-5E0ACFC4787F}"/>
              </a:ext>
            </a:extLst>
          </p:cNvPr>
          <p:cNvSpPr>
            <a:spLocks noGrp="1"/>
          </p:cNvSpPr>
          <p:nvPr>
            <p:ph type="sldNum" sz="quarter" idx="5"/>
          </p:nvPr>
        </p:nvSpPr>
        <p:spPr/>
        <p:txBody>
          <a:bodyPr/>
          <a:lstStyle/>
          <a:p>
            <a:fld id="{2C2133DB-3396-4927-8F7A-D87674153067}" type="slidenum">
              <a:rPr lang="en-IN" smtClean="0"/>
              <a:t>124</a:t>
            </a:fld>
            <a:endParaRPr lang="en-IN"/>
          </a:p>
        </p:txBody>
      </p:sp>
    </p:spTree>
    <p:extLst>
      <p:ext uri="{BB962C8B-B14F-4D97-AF65-F5344CB8AC3E}">
        <p14:creationId xmlns:p14="http://schemas.microsoft.com/office/powerpoint/2010/main" val="16897104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E3C89-D878-45B3-A9F7-7AEAA88CF3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F82D54-8D2A-0EDC-B2E6-EDBDEA2981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EEFB63-44E0-B27B-9CE7-20538A3E66B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848ADD8-7298-9291-8A1D-F86C624CF8F9}"/>
              </a:ext>
            </a:extLst>
          </p:cNvPr>
          <p:cNvSpPr>
            <a:spLocks noGrp="1"/>
          </p:cNvSpPr>
          <p:nvPr>
            <p:ph type="sldNum" sz="quarter" idx="5"/>
          </p:nvPr>
        </p:nvSpPr>
        <p:spPr/>
        <p:txBody>
          <a:bodyPr/>
          <a:lstStyle/>
          <a:p>
            <a:fld id="{2C2133DB-3396-4927-8F7A-D87674153067}" type="slidenum">
              <a:rPr lang="en-IN" smtClean="0"/>
              <a:t>125</a:t>
            </a:fld>
            <a:endParaRPr lang="en-IN"/>
          </a:p>
        </p:txBody>
      </p:sp>
    </p:spTree>
    <p:extLst>
      <p:ext uri="{BB962C8B-B14F-4D97-AF65-F5344CB8AC3E}">
        <p14:creationId xmlns:p14="http://schemas.microsoft.com/office/powerpoint/2010/main" val="28255031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300EE-918C-4EF0-23C8-C34925DE45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10E196-0555-34DE-3185-66F96DF1DB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932734-37B4-D9F0-5FE4-C83CDBD7B22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37ABCAE-F4F4-6A7B-F91F-3894C7EFC9F2}"/>
              </a:ext>
            </a:extLst>
          </p:cNvPr>
          <p:cNvSpPr>
            <a:spLocks noGrp="1"/>
          </p:cNvSpPr>
          <p:nvPr>
            <p:ph type="sldNum" sz="quarter" idx="5"/>
          </p:nvPr>
        </p:nvSpPr>
        <p:spPr/>
        <p:txBody>
          <a:bodyPr/>
          <a:lstStyle/>
          <a:p>
            <a:fld id="{2C2133DB-3396-4927-8F7A-D87674153067}" type="slidenum">
              <a:rPr lang="en-IN" smtClean="0"/>
              <a:t>126</a:t>
            </a:fld>
            <a:endParaRPr lang="en-IN"/>
          </a:p>
        </p:txBody>
      </p:sp>
    </p:spTree>
    <p:extLst>
      <p:ext uri="{BB962C8B-B14F-4D97-AF65-F5344CB8AC3E}">
        <p14:creationId xmlns:p14="http://schemas.microsoft.com/office/powerpoint/2010/main" val="20422116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30694-3F99-E646-050A-9F58A71F59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C76B13-A194-6662-3E5D-D78D2DBDB3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A254EE-D643-CBE3-1CFC-976B0E15465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F564820-CC24-0FBC-1AD6-251A2A06656F}"/>
              </a:ext>
            </a:extLst>
          </p:cNvPr>
          <p:cNvSpPr>
            <a:spLocks noGrp="1"/>
          </p:cNvSpPr>
          <p:nvPr>
            <p:ph type="sldNum" sz="quarter" idx="5"/>
          </p:nvPr>
        </p:nvSpPr>
        <p:spPr/>
        <p:txBody>
          <a:bodyPr/>
          <a:lstStyle/>
          <a:p>
            <a:fld id="{2C2133DB-3396-4927-8F7A-D87674153067}" type="slidenum">
              <a:rPr lang="en-IN" smtClean="0"/>
              <a:t>127</a:t>
            </a:fld>
            <a:endParaRPr lang="en-IN"/>
          </a:p>
        </p:txBody>
      </p:sp>
    </p:spTree>
    <p:extLst>
      <p:ext uri="{BB962C8B-B14F-4D97-AF65-F5344CB8AC3E}">
        <p14:creationId xmlns:p14="http://schemas.microsoft.com/office/powerpoint/2010/main" val="2219807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https://source.android.com/</a:t>
            </a:r>
            <a:br>
              <a:rPr lang="en-IN" dirty="0"/>
            </a:br>
            <a:br>
              <a:rPr lang="en-IN" dirty="0"/>
            </a:br>
            <a:r>
              <a:rPr lang="en-IN" dirty="0"/>
              <a:t>Explain and show about doc and code search feature etc.. </a:t>
            </a:r>
          </a:p>
          <a:p>
            <a:endParaRPr lang="en-IN" dirty="0"/>
          </a:p>
        </p:txBody>
      </p:sp>
      <p:sp>
        <p:nvSpPr>
          <p:cNvPr id="4" name="Slide Number Placeholder 3"/>
          <p:cNvSpPr>
            <a:spLocks noGrp="1"/>
          </p:cNvSpPr>
          <p:nvPr>
            <p:ph type="sldNum" sz="quarter" idx="5"/>
          </p:nvPr>
        </p:nvSpPr>
        <p:spPr/>
        <p:txBody>
          <a:bodyPr/>
          <a:lstStyle/>
          <a:p>
            <a:fld id="{2C2133DB-3396-4927-8F7A-D87674153067}" type="slidenum">
              <a:rPr lang="en-IN" smtClean="0"/>
              <a:t>14</a:t>
            </a:fld>
            <a:endParaRPr lang="en-IN"/>
          </a:p>
        </p:txBody>
      </p:sp>
    </p:spTree>
    <p:extLst>
      <p:ext uri="{BB962C8B-B14F-4D97-AF65-F5344CB8AC3E}">
        <p14:creationId xmlns:p14="http://schemas.microsoft.com/office/powerpoint/2010/main" val="22473715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BIOS</a:t>
            </a:r>
          </a:p>
          <a:p>
            <a:r>
              <a:rPr lang="en-US" sz="1200" b="0" i="0" kern="1200" dirty="0">
                <a:solidFill>
                  <a:schemeClr val="tx1"/>
                </a:solidFill>
                <a:effectLst/>
                <a:latin typeface="+mn-lt"/>
                <a:ea typeface="+mn-ea"/>
                <a:cs typeface="+mn-cs"/>
              </a:rPr>
              <a:t>This is the first thing which loads once you power on your machine.</a:t>
            </a:r>
          </a:p>
          <a:p>
            <a:r>
              <a:rPr lang="en-US" sz="1200" b="0" i="0" kern="1200" dirty="0">
                <a:solidFill>
                  <a:schemeClr val="tx1"/>
                </a:solidFill>
                <a:effectLst/>
                <a:latin typeface="+mn-lt"/>
                <a:ea typeface="+mn-ea"/>
                <a:cs typeface="+mn-cs"/>
              </a:rPr>
              <a:t>When you press the power button of the machine, CPU looks out into ROM for further instruction.</a:t>
            </a:r>
          </a:p>
          <a:p>
            <a:r>
              <a:rPr lang="en-US" sz="1200" b="0" i="0" kern="1200" dirty="0">
                <a:solidFill>
                  <a:schemeClr val="tx1"/>
                </a:solidFill>
                <a:effectLst/>
                <a:latin typeface="+mn-lt"/>
                <a:ea typeface="+mn-ea"/>
                <a:cs typeface="+mn-cs"/>
              </a:rPr>
              <a:t>The ROM contains JUMP function in the form of </a:t>
            </a:r>
            <a:r>
              <a:rPr lang="en-US" sz="1200" b="0" i="0" kern="1200" dirty="0" err="1">
                <a:solidFill>
                  <a:schemeClr val="tx1"/>
                </a:solidFill>
                <a:effectLst/>
                <a:latin typeface="+mn-lt"/>
                <a:ea typeface="+mn-ea"/>
                <a:cs typeface="+mn-cs"/>
              </a:rPr>
              <a:t>instrucion</a:t>
            </a:r>
            <a:r>
              <a:rPr lang="en-US" sz="1200" b="0" i="0" kern="1200" dirty="0">
                <a:solidFill>
                  <a:schemeClr val="tx1"/>
                </a:solidFill>
                <a:effectLst/>
                <a:latin typeface="+mn-lt"/>
                <a:ea typeface="+mn-ea"/>
                <a:cs typeface="+mn-cs"/>
              </a:rPr>
              <a:t> which tells the CPU to bring up the BIOS</a:t>
            </a:r>
          </a:p>
          <a:p>
            <a:r>
              <a:rPr lang="en-US" sz="1200" b="0" i="0" kern="1200" dirty="0">
                <a:solidFill>
                  <a:schemeClr val="tx1"/>
                </a:solidFill>
                <a:effectLst/>
                <a:latin typeface="+mn-lt"/>
                <a:ea typeface="+mn-ea"/>
                <a:cs typeface="+mn-cs"/>
              </a:rPr>
              <a:t>BIOS determines all the list of bootable devices available in the system.</a:t>
            </a:r>
          </a:p>
          <a:p>
            <a:r>
              <a:rPr lang="en-US" sz="1200" b="0" i="0" kern="1200" dirty="0">
                <a:solidFill>
                  <a:schemeClr val="tx1"/>
                </a:solidFill>
                <a:effectLst/>
                <a:latin typeface="+mn-lt"/>
                <a:ea typeface="+mn-ea"/>
                <a:cs typeface="+mn-cs"/>
              </a:rPr>
              <a:t>Prompts to select bootable device which can be Hard Disk, CD/DVD-ROM, Floppy Drive, USB Flash Memory Stick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(optional)</a:t>
            </a:r>
          </a:p>
          <a:p>
            <a:r>
              <a:rPr lang="en-US" sz="1200" b="0" i="0" kern="1200" dirty="0">
                <a:solidFill>
                  <a:schemeClr val="tx1"/>
                </a:solidFill>
                <a:effectLst/>
                <a:latin typeface="+mn-lt"/>
                <a:ea typeface="+mn-ea"/>
                <a:cs typeface="+mn-cs"/>
              </a:rPr>
              <a:t>Operating System tries to boot from Hard Disk where the MBR contains primary boot loader.</a:t>
            </a:r>
          </a:p>
          <a:p>
            <a:r>
              <a:rPr lang="en-US" sz="1200" b="1" i="0" u="none" strike="noStrike" kern="1200" dirty="0">
                <a:solidFill>
                  <a:schemeClr val="tx1"/>
                </a:solidFill>
                <a:effectLst/>
                <a:latin typeface="+mn-lt"/>
                <a:ea typeface="+mn-ea"/>
                <a:cs typeface="+mn-cs"/>
                <a:hlinkClick r:id="rId3"/>
              </a:rPr>
              <a:t>Boot Loader</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be very brief this phase includes loading of the boot loader (MBR and GRUB/LILO) into memory to bring up the kernel.</a:t>
            </a:r>
          </a:p>
          <a:p>
            <a:r>
              <a:rPr lang="en-US" sz="1200" b="1" i="0" u="none" strike="noStrike" kern="1200" dirty="0">
                <a:solidFill>
                  <a:schemeClr val="tx1"/>
                </a:solidFill>
                <a:effectLst/>
                <a:latin typeface="+mn-lt"/>
                <a:ea typeface="+mn-ea"/>
                <a:cs typeface="+mn-cs"/>
                <a:hlinkClick r:id="rId3"/>
              </a:rPr>
              <a:t>MBR (Master Boot Record)</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is the first sector of the Hard Disk with a size of 512 bytes.</a:t>
            </a:r>
          </a:p>
          <a:p>
            <a:r>
              <a:rPr lang="en-US" sz="1200" b="0" i="0" kern="1200" dirty="0">
                <a:solidFill>
                  <a:schemeClr val="tx1"/>
                </a:solidFill>
                <a:effectLst/>
                <a:latin typeface="+mn-lt"/>
                <a:ea typeface="+mn-ea"/>
                <a:cs typeface="+mn-cs"/>
              </a:rPr>
              <a:t>The first 434 - 446 bytes are the primary boot loader, 64 bytes for partition table and 6 bytes for MBR validation timestamp.</a:t>
            </a:r>
          </a:p>
          <a:p>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Now MBR directly cannot load the kernel as it is unaware of the filesystem concept and requires a boot loader with file system driver for each supported file systems, so that they can be understood and accessed by the boot loader itself.</a:t>
            </a:r>
          </a:p>
          <a:p>
            <a:r>
              <a:rPr lang="en-US" sz="1200" b="0" i="0" kern="1200" dirty="0">
                <a:solidFill>
                  <a:schemeClr val="tx1"/>
                </a:solidFill>
                <a:effectLst/>
                <a:latin typeface="+mn-lt"/>
                <a:ea typeface="+mn-ea"/>
                <a:cs typeface="+mn-cs"/>
              </a:rPr>
              <a:t>To overcome this situation GRUB2 is used with the details of the filesystem in </a:t>
            </a:r>
            <a:r>
              <a:rPr lang="en-US" sz="1200" b="1" i="0" kern="1200" dirty="0">
                <a:solidFill>
                  <a:schemeClr val="tx1"/>
                </a:solidFill>
                <a:effectLst/>
                <a:latin typeface="+mn-lt"/>
                <a:ea typeface="+mn-ea"/>
                <a:cs typeface="+mn-cs"/>
              </a:rPr>
              <a:t>/boot/grub2/</a:t>
            </a:r>
            <a:r>
              <a:rPr lang="en-US" sz="1200" b="1" i="0" kern="1200" dirty="0" err="1">
                <a:solidFill>
                  <a:schemeClr val="tx1"/>
                </a:solidFill>
                <a:effectLst/>
                <a:latin typeface="+mn-lt"/>
                <a:ea typeface="+mn-ea"/>
                <a:cs typeface="+mn-cs"/>
              </a:rPr>
              <a:t>grub.cfg</a:t>
            </a:r>
            <a:r>
              <a:rPr lang="en-US" sz="1200" b="0" i="0" kern="1200" dirty="0">
                <a:solidFill>
                  <a:schemeClr val="tx1"/>
                </a:solidFill>
                <a:effectLst/>
                <a:latin typeface="+mn-lt"/>
                <a:ea typeface="+mn-ea"/>
                <a:cs typeface="+mn-cs"/>
              </a:rPr>
              <a:t> and file system drivers.</a:t>
            </a:r>
          </a:p>
          <a:p>
            <a:r>
              <a:rPr lang="en-US" sz="1200" b="1" i="0" u="none" strike="noStrike" kern="1200" dirty="0">
                <a:solidFill>
                  <a:schemeClr val="tx1"/>
                </a:solidFill>
                <a:effectLst/>
                <a:latin typeface="+mn-lt"/>
                <a:ea typeface="+mn-ea"/>
                <a:cs typeface="+mn-cs"/>
                <a:hlinkClick r:id="rId4"/>
              </a:rPr>
              <a:t>GRUB2</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function is to take over from BIOS at boot time, =&gt;  then load itself, =&gt; load the Linux kernel into memory, =&gt; and then turn over execution to the kernel.</a:t>
            </a:r>
          </a:p>
          <a:p>
            <a:r>
              <a:rPr lang="en-US" sz="1200" b="0" i="0" kern="1200" dirty="0">
                <a:solidFill>
                  <a:schemeClr val="tx1"/>
                </a:solidFill>
                <a:effectLst/>
                <a:latin typeface="+mn-lt"/>
                <a:ea typeface="+mn-ea"/>
                <a:cs typeface="+mn-cs"/>
              </a:rPr>
              <a:t>Once the kernel takes over, =&gt; GRUB has done its job and it is no longer needed.</a:t>
            </a:r>
          </a:p>
          <a:p>
            <a:r>
              <a:rPr lang="en-US" sz="1200" b="0" i="0" kern="1200" dirty="0">
                <a:solidFill>
                  <a:schemeClr val="tx1"/>
                </a:solidFill>
                <a:effectLst/>
                <a:latin typeface="+mn-lt"/>
                <a:ea typeface="+mn-ea"/>
                <a:cs typeface="+mn-cs"/>
              </a:rPr>
              <a:t>GRUB supports multiple Linux kernels and allows the user to select between them at boot time using a menu.</a:t>
            </a:r>
          </a:p>
          <a:p>
            <a:r>
              <a:rPr lang="en-US" sz="1200" b="0" i="0" kern="1200" dirty="0">
                <a:solidFill>
                  <a:schemeClr val="tx1"/>
                </a:solidFill>
                <a:effectLst/>
                <a:latin typeface="+mn-lt"/>
                <a:ea typeface="+mn-ea"/>
                <a:cs typeface="+mn-cs"/>
              </a:rPr>
              <a:t>So you can choose between various kernel or failover kernel if the primary one does not works.</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/boot/grub2/</a:t>
            </a:r>
            <a:r>
              <a:rPr lang="en-US" sz="1200" b="1" i="0" kern="1200" dirty="0" err="1">
                <a:solidFill>
                  <a:schemeClr val="tx1"/>
                </a:solidFill>
                <a:effectLst/>
                <a:latin typeface="+mn-lt"/>
                <a:ea typeface="+mn-ea"/>
                <a:cs typeface="+mn-cs"/>
              </a:rPr>
              <a:t>grub.cfg</a:t>
            </a:r>
            <a:r>
              <a:rPr lang="en-US" sz="1200" b="0" i="0" kern="1200" dirty="0">
                <a:solidFill>
                  <a:schemeClr val="tx1"/>
                </a:solidFill>
                <a:effectLst/>
                <a:latin typeface="+mn-lt"/>
                <a:ea typeface="+mn-ea"/>
                <a:cs typeface="+mn-cs"/>
              </a:rPr>
              <a:t> file is the GRUB configuration file.</a:t>
            </a:r>
          </a:p>
          <a:p>
            <a:r>
              <a:rPr lang="en-US" sz="1200" b="0" i="0" kern="1200" dirty="0">
                <a:solidFill>
                  <a:schemeClr val="tx1"/>
                </a:solidFill>
                <a:effectLst/>
                <a:latin typeface="+mn-lt"/>
                <a:ea typeface="+mn-ea"/>
                <a:cs typeface="+mn-cs"/>
              </a:rPr>
              <a:t>It is generated by the </a:t>
            </a:r>
            <a:r>
              <a:rPr lang="en-US" sz="1200" b="1" i="0" kern="1200" dirty="0">
                <a:solidFill>
                  <a:schemeClr val="tx1"/>
                </a:solidFill>
                <a:effectLst/>
                <a:latin typeface="+mn-lt"/>
                <a:ea typeface="+mn-ea"/>
                <a:cs typeface="+mn-cs"/>
              </a:rPr>
              <a:t>grub2-mkconfig</a:t>
            </a:r>
            <a:r>
              <a:rPr lang="en-US" sz="1200" b="0" i="0" kern="1200" dirty="0">
                <a:solidFill>
                  <a:schemeClr val="tx1"/>
                </a:solidFill>
                <a:effectLst/>
                <a:latin typeface="+mn-lt"/>
                <a:ea typeface="+mn-ea"/>
                <a:cs typeface="+mn-cs"/>
              </a:rPr>
              <a:t> program using a set of primary configuration files and the grub default file as a source for user configuration specifications from </a:t>
            </a:r>
            <a:r>
              <a:rPr lang="en-US" sz="1200" b="1" i="0" kern="1200" dirty="0">
                <a:solidFill>
                  <a:schemeClr val="tx1"/>
                </a:solidFill>
                <a:effectLst/>
                <a:latin typeface="+mn-lt"/>
                <a:ea typeface="+mn-ea"/>
                <a:cs typeface="+mn-cs"/>
              </a:rPr>
              <a:t>/</a:t>
            </a:r>
            <a:r>
              <a:rPr lang="en-US" sz="1200" b="1" i="0" kern="1200" dirty="0" err="1">
                <a:solidFill>
                  <a:schemeClr val="tx1"/>
                </a:solidFill>
                <a:effectLst/>
                <a:latin typeface="+mn-lt"/>
                <a:ea typeface="+mn-ea"/>
                <a:cs typeface="+mn-cs"/>
              </a:rPr>
              <a:t>etc</a:t>
            </a:r>
            <a:r>
              <a:rPr lang="en-US" sz="1200" b="1" i="0" kern="1200" dirty="0">
                <a:solidFill>
                  <a:schemeClr val="tx1"/>
                </a:solidFill>
                <a:effectLst/>
                <a:latin typeface="+mn-lt"/>
                <a:ea typeface="+mn-ea"/>
                <a:cs typeface="+mn-cs"/>
              </a:rPr>
              <a:t>/</a:t>
            </a:r>
            <a:r>
              <a:rPr lang="en-US" sz="1200" b="1" i="0" kern="1200" dirty="0" err="1">
                <a:solidFill>
                  <a:schemeClr val="tx1"/>
                </a:solidFill>
                <a:effectLst/>
                <a:latin typeface="+mn-lt"/>
                <a:ea typeface="+mn-ea"/>
                <a:cs typeface="+mn-cs"/>
              </a:rPr>
              <a:t>sysconfig</a:t>
            </a:r>
            <a:r>
              <a:rPr lang="en-US" sz="1200" b="1" i="0" kern="1200" dirty="0">
                <a:solidFill>
                  <a:schemeClr val="tx1"/>
                </a:solidFill>
                <a:effectLst/>
                <a:latin typeface="+mn-lt"/>
                <a:ea typeface="+mn-ea"/>
                <a:cs typeface="+mn-cs"/>
              </a:rPr>
              <a:t>/grub</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/boot/grub2/</a:t>
            </a:r>
            <a:r>
              <a:rPr lang="en-US" sz="1200" b="1" i="0" kern="1200" dirty="0" err="1">
                <a:solidFill>
                  <a:schemeClr val="tx1"/>
                </a:solidFill>
                <a:effectLst/>
                <a:latin typeface="+mn-lt"/>
                <a:ea typeface="+mn-ea"/>
                <a:cs typeface="+mn-cs"/>
              </a:rPr>
              <a:t>grub.cfg</a:t>
            </a:r>
            <a:r>
              <a:rPr lang="en-US" sz="1200" b="0" i="0" kern="1200" dirty="0">
                <a:solidFill>
                  <a:schemeClr val="tx1"/>
                </a:solidFill>
                <a:effectLst/>
                <a:latin typeface="+mn-lt"/>
                <a:ea typeface="+mn-ea"/>
                <a:cs typeface="+mn-cs"/>
              </a:rPr>
              <a:t> file is first generated during Linux installation and regenerated when a new kernel is installed.</a:t>
            </a:r>
          </a:p>
          <a:p>
            <a:r>
              <a:rPr lang="en-US" sz="1200" b="0" i="0" kern="1200" dirty="0">
                <a:solidFill>
                  <a:schemeClr val="tx1"/>
                </a:solidFill>
                <a:effectLst/>
                <a:latin typeface="+mn-lt"/>
                <a:ea typeface="+mn-ea"/>
                <a:cs typeface="+mn-cs"/>
              </a:rPr>
              <a:t>To check the GRUB2 version used</a:t>
            </a:r>
          </a:p>
          <a:p>
            <a:r>
              <a:rPr lang="en-US" sz="1200" b="0" i="0" kern="1200" dirty="0">
                <a:solidFill>
                  <a:schemeClr val="tx1"/>
                </a:solidFill>
                <a:effectLst/>
                <a:latin typeface="+mn-lt"/>
                <a:ea typeface="+mn-ea"/>
                <a:cs typeface="+mn-cs"/>
              </a:rPr>
              <a:t># grub2-install -V</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grub2-install (GRUB) 2.02~beta2</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With legacy GRUB we had </a:t>
            </a:r>
            <a:r>
              <a:rPr lang="en-US" sz="1200" b="0" i="0" kern="1200" dirty="0" err="1">
                <a:solidFill>
                  <a:schemeClr val="tx1"/>
                </a:solidFill>
                <a:effectLst/>
                <a:latin typeface="+mn-lt"/>
                <a:ea typeface="+mn-ea"/>
                <a:cs typeface="+mn-cs"/>
              </a:rPr>
              <a:t>thre</a:t>
            </a:r>
            <a:r>
              <a:rPr lang="en-US" sz="1200" b="0" i="0" kern="1200" dirty="0">
                <a:solidFill>
                  <a:schemeClr val="tx1"/>
                </a:solidFill>
                <a:effectLst/>
                <a:latin typeface="+mn-lt"/>
                <a:ea typeface="+mn-ea"/>
                <a:cs typeface="+mn-cs"/>
              </a:rPr>
              <a:t> different stages i.e.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Stage 1 -&gt; Stage 1.5 -&gt; Stage 2</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But with GRUB2 these stages do not exist anymore instead GRUB2 contain various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files as explained below</a:t>
            </a:r>
          </a:p>
          <a:p>
            <a:r>
              <a:rPr lang="en-US" sz="1200" b="1" i="0" kern="1200" dirty="0" err="1">
                <a:solidFill>
                  <a:schemeClr val="tx1"/>
                </a:solidFill>
                <a:effectLst/>
                <a:latin typeface="+mn-lt"/>
                <a:ea typeface="+mn-ea"/>
                <a:cs typeface="+mn-cs"/>
              </a:rPr>
              <a:t>boot.img</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On PC BIOS systems, this image is the first part of GRUB to start. It is written to a master boot record (MBR) or to the boot sector of a partition. Because a PC boot sector is 512 bytes, the size of this image is exactly 512 bytes.</a:t>
            </a:r>
          </a:p>
          <a:p>
            <a:r>
              <a:rPr lang="en-US" sz="1200" b="0" i="0" kern="1200" dirty="0">
                <a:solidFill>
                  <a:schemeClr val="tx1"/>
                </a:solidFill>
                <a:effectLst/>
                <a:latin typeface="+mn-lt"/>
                <a:ea typeface="+mn-ea"/>
                <a:cs typeface="+mn-cs"/>
              </a:rPr>
              <a:t>The sole function of </a:t>
            </a:r>
            <a:r>
              <a:rPr lang="en-US" sz="1200" b="0" i="0" kern="1200" dirty="0" err="1">
                <a:solidFill>
                  <a:schemeClr val="tx1"/>
                </a:solidFill>
                <a:effectLst/>
                <a:latin typeface="+mn-lt"/>
                <a:ea typeface="+mn-ea"/>
                <a:cs typeface="+mn-cs"/>
              </a:rPr>
              <a:t>boot.img</a:t>
            </a:r>
            <a:r>
              <a:rPr lang="en-US" sz="1200" b="0" i="0" kern="1200" dirty="0">
                <a:solidFill>
                  <a:schemeClr val="tx1"/>
                </a:solidFill>
                <a:effectLst/>
                <a:latin typeface="+mn-lt"/>
                <a:ea typeface="+mn-ea"/>
                <a:cs typeface="+mn-cs"/>
              </a:rPr>
              <a:t> is to read the first sector of the core image from a local disk and jump to it. Because of the size restriction, </a:t>
            </a:r>
            <a:r>
              <a:rPr lang="en-US" sz="1200" b="0" i="0" kern="1200" dirty="0" err="1">
                <a:solidFill>
                  <a:schemeClr val="tx1"/>
                </a:solidFill>
                <a:effectLst/>
                <a:latin typeface="+mn-lt"/>
                <a:ea typeface="+mn-ea"/>
                <a:cs typeface="+mn-cs"/>
              </a:rPr>
              <a:t>boot.img</a:t>
            </a:r>
            <a:r>
              <a:rPr lang="en-US" sz="1200" b="0" i="0" kern="1200" dirty="0">
                <a:solidFill>
                  <a:schemeClr val="tx1"/>
                </a:solidFill>
                <a:effectLst/>
                <a:latin typeface="+mn-lt"/>
                <a:ea typeface="+mn-ea"/>
                <a:cs typeface="+mn-cs"/>
              </a:rPr>
              <a:t> cannot understand any file system structure, so grub-install hardcodes the location of the first sector of the core image into </a:t>
            </a:r>
            <a:r>
              <a:rPr lang="en-US" sz="1200" b="0" i="0" kern="1200" dirty="0" err="1">
                <a:solidFill>
                  <a:schemeClr val="tx1"/>
                </a:solidFill>
                <a:effectLst/>
                <a:latin typeface="+mn-lt"/>
                <a:ea typeface="+mn-ea"/>
                <a:cs typeface="+mn-cs"/>
              </a:rPr>
              <a:t>boot.img</a:t>
            </a:r>
            <a:r>
              <a:rPr lang="en-US" sz="1200" b="0" i="0" kern="1200" dirty="0">
                <a:solidFill>
                  <a:schemeClr val="tx1"/>
                </a:solidFill>
                <a:effectLst/>
                <a:latin typeface="+mn-lt"/>
                <a:ea typeface="+mn-ea"/>
                <a:cs typeface="+mn-cs"/>
              </a:rPr>
              <a:t> when installing GRUB.</a:t>
            </a:r>
          </a:p>
          <a:p>
            <a:r>
              <a:rPr lang="en-US" sz="1200" b="1" i="0" kern="1200" dirty="0" err="1">
                <a:solidFill>
                  <a:schemeClr val="tx1"/>
                </a:solidFill>
                <a:effectLst/>
                <a:latin typeface="+mn-lt"/>
                <a:ea typeface="+mn-ea"/>
                <a:cs typeface="+mn-cs"/>
              </a:rPr>
              <a:t>core.img</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This is the core image of GRUB. It is built dynamically from the kernel image and an arbitrary list of modules by the grub-</a:t>
            </a:r>
            <a:r>
              <a:rPr lang="en-US" sz="1200" b="0" i="0" kern="1200" dirty="0" err="1">
                <a:solidFill>
                  <a:schemeClr val="tx1"/>
                </a:solidFill>
                <a:effectLst/>
                <a:latin typeface="+mn-lt"/>
                <a:ea typeface="+mn-ea"/>
                <a:cs typeface="+mn-cs"/>
              </a:rPr>
              <a:t>mkimage</a:t>
            </a:r>
            <a:r>
              <a:rPr lang="en-US" sz="1200" b="0" i="0" kern="1200" dirty="0">
                <a:solidFill>
                  <a:schemeClr val="tx1"/>
                </a:solidFill>
                <a:effectLst/>
                <a:latin typeface="+mn-lt"/>
                <a:ea typeface="+mn-ea"/>
                <a:cs typeface="+mn-cs"/>
              </a:rPr>
              <a:t> program. Usually, it contains enough modules to access /boot/grub, and loads everything else (including menu handling, the ability to load target operating systems, and so on) from the file system at run-time. The modular design allows the core image to be kept small, since the areas of disk where it must be installed are often as small as 32KB.</a:t>
            </a:r>
          </a:p>
          <a:p>
            <a:r>
              <a:rPr lang="en-US" sz="1200" b="0" i="0" kern="1200" dirty="0">
                <a:solidFill>
                  <a:schemeClr val="tx1"/>
                </a:solidFill>
                <a:effectLst/>
                <a:latin typeface="+mn-lt"/>
                <a:ea typeface="+mn-ea"/>
                <a:cs typeface="+mn-cs"/>
              </a:rPr>
              <a:t>Once executed, </a:t>
            </a:r>
            <a:r>
              <a:rPr lang="en-US" sz="1200" b="0" i="0" kern="1200" dirty="0" err="1">
                <a:solidFill>
                  <a:schemeClr val="tx1"/>
                </a:solidFill>
                <a:effectLst/>
                <a:latin typeface="+mn-lt"/>
                <a:ea typeface="+mn-ea"/>
                <a:cs typeface="+mn-cs"/>
              </a:rPr>
              <a:t>core.img</a:t>
            </a:r>
            <a:r>
              <a:rPr lang="en-US" sz="1200" b="0" i="0" kern="1200" dirty="0">
                <a:solidFill>
                  <a:schemeClr val="tx1"/>
                </a:solidFill>
                <a:effectLst/>
                <a:latin typeface="+mn-lt"/>
                <a:ea typeface="+mn-ea"/>
                <a:cs typeface="+mn-cs"/>
              </a:rPr>
              <a:t> will load its configuration file and any other modules needed, particularly file system drivers at installation time based on the location using which the system is getting booted as explained below</a:t>
            </a:r>
          </a:p>
          <a:p>
            <a:r>
              <a:rPr lang="en-US" sz="1200" b="1" i="0" kern="1200" dirty="0" err="1">
                <a:solidFill>
                  <a:schemeClr val="tx1"/>
                </a:solidFill>
                <a:effectLst/>
                <a:latin typeface="+mn-lt"/>
                <a:ea typeface="+mn-ea"/>
                <a:cs typeface="+mn-cs"/>
              </a:rPr>
              <a:t>diskboot.img</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This image is used as the first sector of the core image when booting from a hard disk. It reads the rest of the core image into memory and starts the kernel. Since file system handling is not yet available, it encodes the location of the core image using a block list format.</a:t>
            </a:r>
          </a:p>
          <a:p>
            <a:r>
              <a:rPr lang="en-US" sz="1200" b="1" i="0" kern="1200" dirty="0" err="1">
                <a:solidFill>
                  <a:schemeClr val="tx1"/>
                </a:solidFill>
                <a:effectLst/>
                <a:latin typeface="+mn-lt"/>
                <a:ea typeface="+mn-ea"/>
                <a:cs typeface="+mn-cs"/>
              </a:rPr>
              <a:t>cdboot.img</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This image is used as the first sector of the core image when booting from a CD-ROM drive. It performs a similar function to </a:t>
            </a:r>
            <a:r>
              <a:rPr lang="en-US" sz="1200" b="0" i="0" kern="1200" dirty="0" err="1">
                <a:solidFill>
                  <a:schemeClr val="tx1"/>
                </a:solidFill>
                <a:effectLst/>
                <a:latin typeface="+mn-lt"/>
                <a:ea typeface="+mn-ea"/>
                <a:cs typeface="+mn-cs"/>
              </a:rPr>
              <a:t>diskboot.img</a:t>
            </a:r>
            <a:r>
              <a:rPr lang="en-US" sz="1200" b="0" i="0" kern="1200" dirty="0">
                <a:solidFill>
                  <a:schemeClr val="tx1"/>
                </a:solidFill>
                <a:effectLst/>
                <a:latin typeface="+mn-lt"/>
                <a:ea typeface="+mn-ea"/>
                <a:cs typeface="+mn-cs"/>
              </a:rPr>
              <a:t>.</a:t>
            </a:r>
          </a:p>
          <a:p>
            <a:r>
              <a:rPr lang="en-US" sz="1200" b="1" i="0" kern="1200" dirty="0" err="1">
                <a:solidFill>
                  <a:schemeClr val="tx1"/>
                </a:solidFill>
                <a:effectLst/>
                <a:latin typeface="+mn-lt"/>
                <a:ea typeface="+mn-ea"/>
                <a:cs typeface="+mn-cs"/>
              </a:rPr>
              <a:t>pxeboot.img</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This image is used as the start of the core image when booting from the network using PXE. See Network.</a:t>
            </a:r>
          </a:p>
          <a:p>
            <a:r>
              <a:rPr lang="en-US" sz="1200" b="1" i="0" kern="1200" dirty="0" err="1">
                <a:solidFill>
                  <a:schemeClr val="tx1"/>
                </a:solidFill>
                <a:effectLst/>
                <a:latin typeface="+mn-lt"/>
                <a:ea typeface="+mn-ea"/>
                <a:cs typeface="+mn-cs"/>
              </a:rPr>
              <a:t>lnxboot.img</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This image may be placed at the start of the core image in order to make GRUB look enough like a Linux kernel that it can be booted by LILO using an ‘image=’ section.</a:t>
            </a:r>
          </a:p>
          <a:p>
            <a:r>
              <a:rPr lang="en-US" sz="1200" b="1" i="0" kern="1200" dirty="0" err="1">
                <a:solidFill>
                  <a:schemeClr val="tx1"/>
                </a:solidFill>
                <a:effectLst/>
                <a:latin typeface="+mn-lt"/>
                <a:ea typeface="+mn-ea"/>
                <a:cs typeface="+mn-cs"/>
              </a:rPr>
              <a:t>kernel.img</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This image contains GRUB’s basic run-time facilities: frameworks for device and file handling, environment variables, the rescue mode command-line parser, and so on. It is rarely used directly, but is built into all core images.</a:t>
            </a:r>
          </a:p>
          <a:p>
            <a:r>
              <a:rPr lang="en-US" sz="1200" b="1" i="0" kern="1200" dirty="0">
                <a:solidFill>
                  <a:schemeClr val="tx1"/>
                </a:solidFill>
                <a:effectLst/>
                <a:latin typeface="+mn-lt"/>
                <a:ea typeface="+mn-ea"/>
                <a:cs typeface="+mn-cs"/>
              </a:rPr>
              <a:t>Last Stage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this point GRUB2 loads the selected kernel into memory and turns control of the computer over to the kernel.</a:t>
            </a:r>
          </a:p>
          <a:p>
            <a:r>
              <a:rPr lang="en-US" sz="1200" b="0" i="0" kern="1200" dirty="0">
                <a:solidFill>
                  <a:schemeClr val="tx1"/>
                </a:solidFill>
                <a:effectLst/>
                <a:latin typeface="+mn-lt"/>
                <a:ea typeface="+mn-ea"/>
                <a:cs typeface="+mn-cs"/>
              </a:rPr>
              <a:t>If files or the partition become unavailable, or if the user wishes to take direct control, stage 2 will drop the user to the GRUB command prompt, where the user can then manually specify the boot parameters.</a:t>
            </a:r>
          </a:p>
          <a:p>
            <a:r>
              <a:rPr lang="en-US" sz="1200" b="1" i="0" u="none" strike="noStrike" kern="1200" dirty="0">
                <a:solidFill>
                  <a:schemeClr val="tx1"/>
                </a:solidFill>
                <a:effectLst/>
                <a:latin typeface="+mn-lt"/>
                <a:ea typeface="+mn-ea"/>
                <a:cs typeface="+mn-cs"/>
                <a:hlinkClick r:id="rId5"/>
              </a:rPr>
              <a:t>Kernel</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kernel files are present inside /boot directory along with an initial RAM disk image, and device maps of the hard drives.</a:t>
            </a:r>
          </a:p>
          <a:p>
            <a:endParaRPr lang="en-IN" dirty="0"/>
          </a:p>
        </p:txBody>
      </p:sp>
      <p:sp>
        <p:nvSpPr>
          <p:cNvPr id="4" name="Slide Number Placeholder 3"/>
          <p:cNvSpPr>
            <a:spLocks noGrp="1"/>
          </p:cNvSpPr>
          <p:nvPr>
            <p:ph type="sldNum" sz="quarter" idx="5"/>
          </p:nvPr>
        </p:nvSpPr>
        <p:spPr/>
        <p:txBody>
          <a:bodyPr/>
          <a:lstStyle/>
          <a:p>
            <a:fld id="{B902FAC7-901D-4231-AC81-274F68D29D25}" type="slidenum">
              <a:rPr lang="en-IN" smtClean="0"/>
              <a:t>129</a:t>
            </a:fld>
            <a:endParaRPr lang="en-IN"/>
          </a:p>
        </p:txBody>
      </p:sp>
    </p:spTree>
    <p:extLst>
      <p:ext uri="{BB962C8B-B14F-4D97-AF65-F5344CB8AC3E}">
        <p14:creationId xmlns:p14="http://schemas.microsoft.com/office/powerpoint/2010/main" val="20026739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Android Booting Sequence (Step-by-Step)</a:t>
            </a:r>
          </a:p>
          <a:p>
            <a:r>
              <a:rPr lang="en-IN" b="1" dirty="0"/>
              <a:t>1. Bootloader</a:t>
            </a:r>
          </a:p>
          <a:p>
            <a:r>
              <a:rPr lang="en-IN" dirty="0"/>
              <a:t>The bootloader executes immediately after the SoC’s ROM code.</a:t>
            </a:r>
          </a:p>
          <a:p>
            <a:r>
              <a:rPr lang="en-IN" b="1" dirty="0"/>
              <a:t>Responsibilities:</a:t>
            </a:r>
            <a:endParaRPr lang="en-IN" dirty="0"/>
          </a:p>
          <a:p>
            <a:pPr lvl="1"/>
            <a:r>
              <a:rPr lang="en-IN" dirty="0"/>
              <a:t>Initialize RAM, clock, and minimal peripherals.</a:t>
            </a:r>
          </a:p>
          <a:p>
            <a:pPr lvl="1"/>
            <a:r>
              <a:rPr lang="en-IN" dirty="0"/>
              <a:t>Load the </a:t>
            </a:r>
            <a:r>
              <a:rPr lang="en-IN" b="1" dirty="0"/>
              <a:t>Linux kernel</a:t>
            </a:r>
            <a:r>
              <a:rPr lang="en-IN" dirty="0"/>
              <a:t> and </a:t>
            </a:r>
            <a:r>
              <a:rPr lang="en-IN" b="1" dirty="0" err="1"/>
              <a:t>ramdisk</a:t>
            </a:r>
            <a:r>
              <a:rPr lang="en-IN" dirty="0"/>
              <a:t> (</a:t>
            </a:r>
            <a:r>
              <a:rPr lang="en-IN" dirty="0" err="1"/>
              <a:t>initrd</a:t>
            </a:r>
            <a:r>
              <a:rPr lang="en-IN" dirty="0"/>
              <a:t>) into RAM.</a:t>
            </a:r>
          </a:p>
          <a:p>
            <a:pPr lvl="1"/>
            <a:r>
              <a:rPr lang="en-IN" dirty="0"/>
              <a:t>Pass hardware info to the kernel via the </a:t>
            </a:r>
            <a:r>
              <a:rPr lang="en-IN" i="1" dirty="0"/>
              <a:t>device tree blob (DTB)</a:t>
            </a:r>
            <a:r>
              <a:rPr lang="en-IN" dirty="0"/>
              <a:t> or ATAGs.</a:t>
            </a:r>
          </a:p>
          <a:p>
            <a:pPr lvl="1"/>
            <a:r>
              <a:rPr lang="en-IN" dirty="0"/>
              <a:t>Jump to the kernel’s entry point.</a:t>
            </a:r>
          </a:p>
          <a:p>
            <a:r>
              <a:rPr lang="en-IN" b="1" dirty="0"/>
              <a:t>Typical files:</a:t>
            </a:r>
            <a:r>
              <a:rPr lang="en-IN" dirty="0"/>
              <a:t> </a:t>
            </a:r>
            <a:r>
              <a:rPr lang="en-IN" sz="1200" kern="1200" dirty="0" err="1">
                <a:solidFill>
                  <a:schemeClr val="tx1"/>
                </a:solidFill>
                <a:latin typeface="+mn-lt"/>
                <a:ea typeface="+mn-ea"/>
                <a:cs typeface="+mn-cs"/>
              </a:rPr>
              <a:t>boot.img</a:t>
            </a:r>
            <a:r>
              <a:rPr lang="en-IN" dirty="0"/>
              <a:t> → [kernel + </a:t>
            </a:r>
            <a:r>
              <a:rPr lang="en-IN" dirty="0" err="1"/>
              <a:t>ramdisk</a:t>
            </a:r>
            <a:r>
              <a:rPr lang="en-IN" dirty="0"/>
              <a:t> + DTB].</a:t>
            </a:r>
          </a:p>
          <a:p>
            <a:r>
              <a:rPr lang="en-IN" dirty="0"/>
              <a:t>In Android, bootloader phases:</a:t>
            </a:r>
          </a:p>
          <a:p>
            <a:pPr lvl="1"/>
            <a:r>
              <a:rPr lang="en-IN" b="1" dirty="0"/>
              <a:t>Primary bootloader (PBL)</a:t>
            </a:r>
            <a:r>
              <a:rPr lang="en-IN" dirty="0"/>
              <a:t> → minimal hardware init.</a:t>
            </a:r>
          </a:p>
          <a:p>
            <a:pPr lvl="1"/>
            <a:r>
              <a:rPr lang="en-IN" b="1" dirty="0"/>
              <a:t>Secondary (SBL / ABL)</a:t>
            </a:r>
            <a:r>
              <a:rPr lang="en-IN" dirty="0"/>
              <a:t> → verifies signature, loads kernel image.</a:t>
            </a:r>
          </a:p>
          <a:p>
            <a:br>
              <a:rPr lang="en-IN" dirty="0"/>
            </a:br>
            <a:endParaRPr lang="en-IN" dirty="0"/>
          </a:p>
          <a:p>
            <a:r>
              <a:rPr lang="en-IN" b="1" dirty="0"/>
              <a:t>2. Kernel Initialization</a:t>
            </a:r>
          </a:p>
          <a:p>
            <a:r>
              <a:rPr lang="en-IN" dirty="0"/>
              <a:t>The kernel is now running.</a:t>
            </a:r>
          </a:p>
          <a:p>
            <a:r>
              <a:rPr lang="en-IN" b="1" dirty="0"/>
              <a:t>Actions performed:</a:t>
            </a:r>
            <a:endParaRPr lang="en-IN" dirty="0"/>
          </a:p>
          <a:p>
            <a:pPr lvl="1"/>
            <a:r>
              <a:rPr lang="en-IN" dirty="0"/>
              <a:t>Initialize low-level subsystems (MMU, scheduler, interrupts).</a:t>
            </a:r>
          </a:p>
          <a:p>
            <a:pPr lvl="1"/>
            <a:r>
              <a:rPr lang="en-IN" dirty="0"/>
              <a:t>Initialize device drivers (UART, display, storage, etc.).</a:t>
            </a:r>
          </a:p>
          <a:p>
            <a:pPr lvl="1"/>
            <a:r>
              <a:rPr lang="en-IN" dirty="0"/>
              <a:t>Mount the </a:t>
            </a:r>
            <a:r>
              <a:rPr lang="en-IN" b="1" dirty="0"/>
              <a:t>root filesystem</a:t>
            </a:r>
            <a:r>
              <a:rPr lang="en-IN" dirty="0"/>
              <a:t> (from the </a:t>
            </a:r>
            <a:r>
              <a:rPr lang="en-IN" dirty="0" err="1"/>
              <a:t>ramdisk</a:t>
            </a:r>
            <a:r>
              <a:rPr lang="en-IN" dirty="0"/>
              <a:t>).</a:t>
            </a:r>
          </a:p>
          <a:p>
            <a:pPr lvl="1"/>
            <a:r>
              <a:rPr lang="en-IN" dirty="0"/>
              <a:t>Start the first user-space process → </a:t>
            </a:r>
            <a:r>
              <a:rPr lang="en-IN" sz="1200" kern="1200" dirty="0">
                <a:solidFill>
                  <a:schemeClr val="tx1"/>
                </a:solidFill>
                <a:latin typeface="+mn-lt"/>
                <a:ea typeface="+mn-ea"/>
                <a:cs typeface="+mn-cs"/>
              </a:rPr>
              <a:t>/init</a:t>
            </a:r>
            <a:r>
              <a:rPr lang="en-IN" dirty="0"/>
              <a:t>.</a:t>
            </a:r>
          </a:p>
          <a:p>
            <a:r>
              <a:rPr lang="en-IN" dirty="0"/>
              <a:t>🧠 Think of this as “bringing up the Linux world” so that Android services can run.</a:t>
            </a:r>
          </a:p>
          <a:p>
            <a:br>
              <a:rPr lang="en-IN" dirty="0"/>
            </a:br>
            <a:endParaRPr lang="en-IN" dirty="0"/>
          </a:p>
          <a:p>
            <a:r>
              <a:rPr lang="en-IN" b="1" dirty="0"/>
              <a:t>3. Init Process</a:t>
            </a:r>
          </a:p>
          <a:p>
            <a:r>
              <a:rPr lang="en-IN" dirty="0"/>
              <a:t>Binary: </a:t>
            </a:r>
            <a:r>
              <a:rPr lang="en-IN" sz="1200" kern="1200" dirty="0">
                <a:solidFill>
                  <a:schemeClr val="tx1"/>
                </a:solidFill>
                <a:latin typeface="+mn-lt"/>
                <a:ea typeface="+mn-ea"/>
                <a:cs typeface="+mn-cs"/>
              </a:rPr>
              <a:t>/</a:t>
            </a:r>
            <a:r>
              <a:rPr lang="en-IN" sz="1200" kern="1200" dirty="0" err="1">
                <a:solidFill>
                  <a:schemeClr val="tx1"/>
                </a:solidFill>
                <a:latin typeface="+mn-lt"/>
                <a:ea typeface="+mn-ea"/>
                <a:cs typeface="+mn-cs"/>
              </a:rPr>
              <a:t>init</a:t>
            </a:r>
            <a:r>
              <a:rPr lang="en-IN" dirty="0"/>
              <a:t> (from </a:t>
            </a:r>
            <a:r>
              <a:rPr lang="en-IN" dirty="0" err="1"/>
              <a:t>ramdisk</a:t>
            </a:r>
            <a:r>
              <a:rPr lang="en-IN" dirty="0"/>
              <a:t>).</a:t>
            </a:r>
          </a:p>
          <a:p>
            <a:r>
              <a:rPr lang="en-IN" b="1" dirty="0"/>
              <a:t>Responsibilities:</a:t>
            </a:r>
            <a:endParaRPr lang="en-IN" dirty="0"/>
          </a:p>
          <a:p>
            <a:pPr lvl="1"/>
            <a:r>
              <a:rPr lang="en-IN" dirty="0"/>
              <a:t>Parse </a:t>
            </a:r>
            <a:r>
              <a:rPr lang="en-IN" sz="1200" kern="1200" dirty="0" err="1">
                <a:solidFill>
                  <a:schemeClr val="tx1"/>
                </a:solidFill>
                <a:latin typeface="+mn-lt"/>
                <a:ea typeface="+mn-ea"/>
                <a:cs typeface="+mn-cs"/>
              </a:rPr>
              <a:t>init.rc</a:t>
            </a:r>
            <a:r>
              <a:rPr lang="en-IN" dirty="0"/>
              <a:t> and other </a:t>
            </a:r>
            <a:r>
              <a:rPr lang="en-IN" sz="1200" kern="1200" dirty="0">
                <a:solidFill>
                  <a:schemeClr val="tx1"/>
                </a:solidFill>
                <a:latin typeface="+mn-lt"/>
                <a:ea typeface="+mn-ea"/>
                <a:cs typeface="+mn-cs"/>
              </a:rPr>
              <a:t>.</a:t>
            </a:r>
            <a:r>
              <a:rPr lang="en-IN" sz="1200" kern="1200" dirty="0" err="1">
                <a:solidFill>
                  <a:schemeClr val="tx1"/>
                </a:solidFill>
                <a:latin typeface="+mn-lt"/>
                <a:ea typeface="+mn-ea"/>
                <a:cs typeface="+mn-cs"/>
              </a:rPr>
              <a:t>rc</a:t>
            </a:r>
            <a:r>
              <a:rPr lang="en-IN" dirty="0"/>
              <a:t> scripts (like </a:t>
            </a:r>
            <a:r>
              <a:rPr lang="en-IN" sz="1200" kern="1200" dirty="0">
                <a:solidFill>
                  <a:schemeClr val="tx1"/>
                </a:solidFill>
                <a:latin typeface="+mn-lt"/>
                <a:ea typeface="+mn-ea"/>
                <a:cs typeface="+mn-cs"/>
              </a:rPr>
              <a:t>init.${</a:t>
            </a:r>
            <a:r>
              <a:rPr lang="en-IN" sz="1200" kern="1200" dirty="0" err="1">
                <a:solidFill>
                  <a:schemeClr val="tx1"/>
                </a:solidFill>
                <a:latin typeface="+mn-lt"/>
                <a:ea typeface="+mn-ea"/>
                <a:cs typeface="+mn-cs"/>
              </a:rPr>
              <a:t>ro.hardware</a:t>
            </a:r>
            <a:r>
              <a:rPr lang="en-IN" sz="1200" kern="1200" dirty="0">
                <a:solidFill>
                  <a:schemeClr val="tx1"/>
                </a:solidFill>
                <a:latin typeface="+mn-lt"/>
                <a:ea typeface="+mn-ea"/>
                <a:cs typeface="+mn-cs"/>
              </a:rPr>
              <a:t>}.</a:t>
            </a:r>
            <a:r>
              <a:rPr lang="en-IN" sz="1200" kern="1200" dirty="0" err="1">
                <a:solidFill>
                  <a:schemeClr val="tx1"/>
                </a:solidFill>
                <a:latin typeface="+mn-lt"/>
                <a:ea typeface="+mn-ea"/>
                <a:cs typeface="+mn-cs"/>
              </a:rPr>
              <a:t>rc</a:t>
            </a:r>
            <a:r>
              <a:rPr lang="en-IN" dirty="0"/>
              <a:t>).</a:t>
            </a:r>
          </a:p>
          <a:p>
            <a:pPr lvl="1"/>
            <a:r>
              <a:rPr lang="en-IN" dirty="0"/>
              <a:t>Create mount points and mount partitions (system, vendor, data).</a:t>
            </a:r>
          </a:p>
          <a:p>
            <a:pPr lvl="1"/>
            <a:r>
              <a:rPr lang="en-IN" dirty="0"/>
              <a:t>Set system properties, </a:t>
            </a:r>
            <a:r>
              <a:rPr lang="en-IN" dirty="0" err="1"/>
              <a:t>ulimit</a:t>
            </a:r>
            <a:r>
              <a:rPr lang="en-IN" dirty="0"/>
              <a:t>, OOM priorities.</a:t>
            </a:r>
          </a:p>
          <a:p>
            <a:pPr lvl="1"/>
            <a:r>
              <a:rPr lang="en-IN" dirty="0"/>
              <a:t>Start </a:t>
            </a:r>
            <a:r>
              <a:rPr lang="en-IN" i="1" dirty="0"/>
              <a:t>native daemons</a:t>
            </a:r>
            <a:r>
              <a:rPr lang="en-IN" dirty="0"/>
              <a:t> such as:</a:t>
            </a:r>
          </a:p>
          <a:p>
            <a:pPr lvl="2"/>
            <a:r>
              <a:rPr lang="en-IN" sz="1200" kern="1200" dirty="0" err="1">
                <a:solidFill>
                  <a:schemeClr val="tx1"/>
                </a:solidFill>
                <a:latin typeface="+mn-lt"/>
                <a:ea typeface="+mn-ea"/>
                <a:cs typeface="+mn-cs"/>
              </a:rPr>
              <a:t>servicemanager</a:t>
            </a:r>
            <a:endParaRPr lang="en-IN" dirty="0"/>
          </a:p>
          <a:p>
            <a:pPr lvl="2"/>
            <a:r>
              <a:rPr lang="en-IN" sz="1200" kern="1200" dirty="0" err="1">
                <a:solidFill>
                  <a:schemeClr val="tx1"/>
                </a:solidFill>
                <a:latin typeface="+mn-lt"/>
                <a:ea typeface="+mn-ea"/>
                <a:cs typeface="+mn-cs"/>
              </a:rPr>
              <a:t>vold</a:t>
            </a:r>
            <a:r>
              <a:rPr lang="en-IN" dirty="0"/>
              <a:t> (volume daemon)</a:t>
            </a:r>
          </a:p>
          <a:p>
            <a:pPr lvl="2"/>
            <a:r>
              <a:rPr lang="en-IN" sz="1200" kern="1200" dirty="0" err="1">
                <a:solidFill>
                  <a:schemeClr val="tx1"/>
                </a:solidFill>
                <a:latin typeface="+mn-lt"/>
                <a:ea typeface="+mn-ea"/>
                <a:cs typeface="+mn-cs"/>
              </a:rPr>
              <a:t>netd</a:t>
            </a:r>
            <a:r>
              <a:rPr lang="en-IN" dirty="0"/>
              <a:t> (network)</a:t>
            </a:r>
          </a:p>
          <a:p>
            <a:pPr lvl="2"/>
            <a:r>
              <a:rPr lang="en-IN" sz="1200" kern="1200" dirty="0" err="1">
                <a:solidFill>
                  <a:schemeClr val="tx1"/>
                </a:solidFill>
                <a:latin typeface="+mn-lt"/>
                <a:ea typeface="+mn-ea"/>
                <a:cs typeface="+mn-cs"/>
              </a:rPr>
              <a:t>rild</a:t>
            </a:r>
            <a:r>
              <a:rPr lang="en-IN" dirty="0"/>
              <a:t> (radio interface layer daemon)</a:t>
            </a:r>
          </a:p>
          <a:p>
            <a:pPr lvl="2"/>
            <a:r>
              <a:rPr lang="en-IN" sz="1200" kern="1200" dirty="0" err="1">
                <a:solidFill>
                  <a:schemeClr val="tx1"/>
                </a:solidFill>
                <a:latin typeface="+mn-lt"/>
                <a:ea typeface="+mn-ea"/>
                <a:cs typeface="+mn-cs"/>
              </a:rPr>
              <a:t>mediaserver</a:t>
            </a:r>
            <a:r>
              <a:rPr lang="en-IN" dirty="0"/>
              <a:t>, </a:t>
            </a:r>
            <a:r>
              <a:rPr lang="en-IN" sz="1200" kern="1200" dirty="0" err="1">
                <a:solidFill>
                  <a:schemeClr val="tx1"/>
                </a:solidFill>
                <a:latin typeface="+mn-lt"/>
                <a:ea typeface="+mn-ea"/>
                <a:cs typeface="+mn-cs"/>
              </a:rPr>
              <a:t>surfaceflinger</a:t>
            </a:r>
            <a:r>
              <a:rPr lang="en-IN" dirty="0"/>
              <a:t>, etc.</a:t>
            </a:r>
          </a:p>
          <a:p>
            <a:pPr lvl="1"/>
            <a:r>
              <a:rPr lang="en-IN" dirty="0"/>
              <a:t>Launch the </a:t>
            </a:r>
            <a:r>
              <a:rPr lang="en-IN" b="1" dirty="0"/>
              <a:t>Zygote</a:t>
            </a:r>
            <a:r>
              <a:rPr lang="en-IN" dirty="0"/>
              <a:t> process (via </a:t>
            </a:r>
            <a:r>
              <a:rPr lang="en-IN" sz="1200" kern="1200" dirty="0" err="1">
                <a:solidFill>
                  <a:schemeClr val="tx1"/>
                </a:solidFill>
                <a:latin typeface="+mn-lt"/>
                <a:ea typeface="+mn-ea"/>
                <a:cs typeface="+mn-cs"/>
              </a:rPr>
              <a:t>app_process</a:t>
            </a:r>
            <a:r>
              <a:rPr lang="en-IN" sz="1200" kern="1200" dirty="0">
                <a:solidFill>
                  <a:schemeClr val="tx1"/>
                </a:solidFill>
                <a:latin typeface="+mn-lt"/>
                <a:ea typeface="+mn-ea"/>
                <a:cs typeface="+mn-cs"/>
              </a:rPr>
              <a:t> -</a:t>
            </a:r>
            <a:r>
              <a:rPr lang="en-IN" sz="1200" kern="1200" dirty="0" err="1">
                <a:solidFill>
                  <a:schemeClr val="tx1"/>
                </a:solidFill>
                <a:latin typeface="+mn-lt"/>
                <a:ea typeface="+mn-ea"/>
                <a:cs typeface="+mn-cs"/>
              </a:rPr>
              <a:t>Xzygote</a:t>
            </a:r>
            <a:r>
              <a:rPr lang="en-IN" dirty="0"/>
              <a:t>).</a:t>
            </a:r>
          </a:p>
          <a:p>
            <a:r>
              <a:rPr lang="en-IN" dirty="0"/>
              <a:t>Essentially, </a:t>
            </a:r>
            <a:r>
              <a:rPr lang="en-IN" sz="1200" kern="1200" dirty="0" err="1">
                <a:solidFill>
                  <a:schemeClr val="tx1"/>
                </a:solidFill>
                <a:latin typeface="+mn-lt"/>
                <a:ea typeface="+mn-ea"/>
                <a:cs typeface="+mn-cs"/>
              </a:rPr>
              <a:t>init</a:t>
            </a:r>
            <a:r>
              <a:rPr lang="en-IN" dirty="0"/>
              <a:t> is the Android equivalent of Linux’s </a:t>
            </a:r>
            <a:r>
              <a:rPr lang="en-IN" dirty="0" err="1"/>
              <a:t>systemd</a:t>
            </a:r>
            <a:r>
              <a:rPr lang="en-IN" dirty="0"/>
              <a:t> or </a:t>
            </a:r>
            <a:r>
              <a:rPr lang="en-IN" dirty="0" err="1"/>
              <a:t>SysV</a:t>
            </a:r>
            <a:r>
              <a:rPr lang="en-IN" dirty="0"/>
              <a:t> init.</a:t>
            </a:r>
          </a:p>
          <a:p>
            <a:br>
              <a:rPr lang="en-IN" dirty="0"/>
            </a:br>
            <a:endParaRPr lang="en-IN" dirty="0"/>
          </a:p>
          <a:p>
            <a:r>
              <a:rPr lang="en-IN" b="1" dirty="0"/>
              <a:t>4. Zygote Process</a:t>
            </a:r>
          </a:p>
          <a:p>
            <a:r>
              <a:rPr lang="en-IN" dirty="0"/>
              <a:t>Zygote is the </a:t>
            </a:r>
            <a:r>
              <a:rPr lang="en-IN" b="1" dirty="0"/>
              <a:t>parent process of all Android apps</a:t>
            </a:r>
            <a:r>
              <a:rPr lang="en-IN" dirty="0"/>
              <a:t>.</a:t>
            </a:r>
          </a:p>
          <a:p>
            <a:r>
              <a:rPr lang="en-IN" dirty="0"/>
              <a:t>Binary: </a:t>
            </a:r>
            <a:r>
              <a:rPr lang="en-IN" sz="1200" kern="1200" dirty="0">
                <a:solidFill>
                  <a:schemeClr val="tx1"/>
                </a:solidFill>
                <a:latin typeface="+mn-lt"/>
                <a:ea typeface="+mn-ea"/>
                <a:cs typeface="+mn-cs"/>
              </a:rPr>
              <a:t>/system/bin/</a:t>
            </a:r>
            <a:r>
              <a:rPr lang="en-IN" sz="1200" kern="1200" dirty="0" err="1">
                <a:solidFill>
                  <a:schemeClr val="tx1"/>
                </a:solidFill>
                <a:latin typeface="+mn-lt"/>
                <a:ea typeface="+mn-ea"/>
                <a:cs typeface="+mn-cs"/>
              </a:rPr>
              <a:t>app_process</a:t>
            </a:r>
            <a:endParaRPr lang="en-IN" dirty="0"/>
          </a:p>
          <a:p>
            <a:r>
              <a:rPr lang="en-IN" b="1" dirty="0"/>
              <a:t>Steps:</a:t>
            </a:r>
            <a:endParaRPr lang="en-IN" dirty="0"/>
          </a:p>
          <a:p>
            <a:pPr lvl="1"/>
            <a:r>
              <a:rPr lang="en-IN" dirty="0"/>
              <a:t>Starts the </a:t>
            </a:r>
            <a:r>
              <a:rPr lang="en-IN" b="1" dirty="0"/>
              <a:t>Android Runtime (ART)</a:t>
            </a:r>
            <a:r>
              <a:rPr lang="en-IN" dirty="0"/>
              <a:t> or Dalvik VM.</a:t>
            </a:r>
          </a:p>
          <a:p>
            <a:pPr lvl="1"/>
            <a:r>
              <a:rPr lang="en-IN" dirty="0"/>
              <a:t>Preloads Java classes, resources, and framework components to save memory.</a:t>
            </a:r>
          </a:p>
          <a:p>
            <a:pPr lvl="1"/>
            <a:r>
              <a:rPr lang="en-IN" dirty="0"/>
              <a:t>Opens a socket and waits for commands from the </a:t>
            </a:r>
            <a:r>
              <a:rPr lang="en-IN" b="1" dirty="0"/>
              <a:t>Activity Manager Service</a:t>
            </a:r>
            <a:r>
              <a:rPr lang="en-IN" dirty="0"/>
              <a:t>.</a:t>
            </a:r>
          </a:p>
          <a:p>
            <a:pPr lvl="1"/>
            <a:r>
              <a:rPr lang="en-IN" dirty="0"/>
              <a:t>Spawns the </a:t>
            </a:r>
            <a:r>
              <a:rPr lang="en-IN" b="1" dirty="0"/>
              <a:t>System Server</a:t>
            </a:r>
            <a:r>
              <a:rPr lang="en-IN" dirty="0"/>
              <a:t> thread via </a:t>
            </a:r>
            <a:r>
              <a:rPr lang="en-IN" sz="1200" kern="1200" dirty="0" err="1">
                <a:solidFill>
                  <a:schemeClr val="tx1"/>
                </a:solidFill>
                <a:latin typeface="+mn-lt"/>
                <a:ea typeface="+mn-ea"/>
                <a:cs typeface="+mn-cs"/>
              </a:rPr>
              <a:t>startSystemServer</a:t>
            </a:r>
            <a:r>
              <a:rPr lang="en-IN" sz="1200" kern="1200" dirty="0">
                <a:solidFill>
                  <a:schemeClr val="tx1"/>
                </a:solidFill>
                <a:latin typeface="+mn-lt"/>
                <a:ea typeface="+mn-ea"/>
                <a:cs typeface="+mn-cs"/>
              </a:rPr>
              <a:t>()</a:t>
            </a:r>
            <a:r>
              <a:rPr lang="en-IN" dirty="0"/>
              <a:t>.</a:t>
            </a:r>
          </a:p>
          <a:p>
            <a:r>
              <a:rPr lang="en-IN" dirty="0"/>
              <a:t>Zygote drastically reduces app launch time by forking pre-initialized processes.</a:t>
            </a:r>
          </a:p>
          <a:p>
            <a:br>
              <a:rPr lang="en-IN" dirty="0"/>
            </a:br>
            <a:endParaRPr lang="en-IN" dirty="0"/>
          </a:p>
          <a:p>
            <a:r>
              <a:rPr lang="en-IN" b="1" dirty="0"/>
              <a:t>5. System Server</a:t>
            </a:r>
          </a:p>
          <a:p>
            <a:r>
              <a:rPr lang="en-IN" dirty="0"/>
              <a:t>Runs inside a dedicated Java process created by Zygote.</a:t>
            </a:r>
          </a:p>
          <a:p>
            <a:r>
              <a:rPr lang="en-IN" b="1" dirty="0"/>
              <a:t>Responsibilities:</a:t>
            </a:r>
            <a:endParaRPr lang="en-IN" dirty="0"/>
          </a:p>
          <a:p>
            <a:pPr lvl="1"/>
            <a:r>
              <a:rPr lang="en-IN" dirty="0"/>
              <a:t>Starts all </a:t>
            </a:r>
            <a:r>
              <a:rPr lang="en-IN" b="1" dirty="0"/>
              <a:t>core Android system services</a:t>
            </a:r>
            <a:r>
              <a:rPr lang="en-IN" dirty="0"/>
              <a:t>:</a:t>
            </a:r>
          </a:p>
          <a:p>
            <a:pPr lvl="2"/>
            <a:r>
              <a:rPr lang="en-IN" sz="1200" kern="1200" dirty="0" err="1">
                <a:solidFill>
                  <a:schemeClr val="tx1"/>
                </a:solidFill>
                <a:latin typeface="+mn-lt"/>
                <a:ea typeface="+mn-ea"/>
                <a:cs typeface="+mn-cs"/>
              </a:rPr>
              <a:t>ActivityManagerService</a:t>
            </a:r>
            <a:endParaRPr lang="en-IN" dirty="0"/>
          </a:p>
          <a:p>
            <a:pPr lvl="2"/>
            <a:r>
              <a:rPr lang="en-IN" sz="1200" kern="1200" dirty="0" err="1">
                <a:solidFill>
                  <a:schemeClr val="tx1"/>
                </a:solidFill>
                <a:latin typeface="+mn-lt"/>
                <a:ea typeface="+mn-ea"/>
                <a:cs typeface="+mn-cs"/>
              </a:rPr>
              <a:t>PackageManagerService</a:t>
            </a:r>
            <a:endParaRPr lang="en-IN" dirty="0"/>
          </a:p>
          <a:p>
            <a:pPr lvl="2"/>
            <a:r>
              <a:rPr lang="en-IN" sz="1200" kern="1200" dirty="0" err="1">
                <a:solidFill>
                  <a:schemeClr val="tx1"/>
                </a:solidFill>
                <a:latin typeface="+mn-lt"/>
                <a:ea typeface="+mn-ea"/>
                <a:cs typeface="+mn-cs"/>
              </a:rPr>
              <a:t>WindowManagerService</a:t>
            </a:r>
            <a:endParaRPr lang="en-IN" dirty="0"/>
          </a:p>
          <a:p>
            <a:pPr lvl="2"/>
            <a:r>
              <a:rPr lang="en-IN" sz="1200" kern="1200" dirty="0" err="1">
                <a:solidFill>
                  <a:schemeClr val="tx1"/>
                </a:solidFill>
                <a:latin typeface="+mn-lt"/>
                <a:ea typeface="+mn-ea"/>
                <a:cs typeface="+mn-cs"/>
              </a:rPr>
              <a:t>PowerManagerService</a:t>
            </a:r>
            <a:endParaRPr lang="en-IN" dirty="0"/>
          </a:p>
          <a:p>
            <a:pPr lvl="2"/>
            <a:r>
              <a:rPr lang="en-IN" sz="1200" kern="1200" dirty="0" err="1">
                <a:solidFill>
                  <a:schemeClr val="tx1"/>
                </a:solidFill>
                <a:latin typeface="+mn-lt"/>
                <a:ea typeface="+mn-ea"/>
                <a:cs typeface="+mn-cs"/>
              </a:rPr>
              <a:t>AudioService</a:t>
            </a:r>
            <a:r>
              <a:rPr lang="en-IN" dirty="0"/>
              <a:t>, </a:t>
            </a:r>
            <a:r>
              <a:rPr lang="en-IN" sz="1200" kern="1200" dirty="0" err="1">
                <a:solidFill>
                  <a:schemeClr val="tx1"/>
                </a:solidFill>
                <a:latin typeface="+mn-lt"/>
                <a:ea typeface="+mn-ea"/>
                <a:cs typeface="+mn-cs"/>
              </a:rPr>
              <a:t>InputManagerService</a:t>
            </a:r>
            <a:r>
              <a:rPr lang="en-IN" dirty="0"/>
              <a:t>, etc.</a:t>
            </a:r>
          </a:p>
          <a:p>
            <a:pPr lvl="1"/>
            <a:r>
              <a:rPr lang="en-IN" dirty="0"/>
              <a:t>Registers them with the </a:t>
            </a:r>
            <a:r>
              <a:rPr lang="en-IN" b="1" dirty="0"/>
              <a:t>Service Manager</a:t>
            </a:r>
            <a:r>
              <a:rPr lang="en-IN" dirty="0"/>
              <a:t> for IPC via Binder.</a:t>
            </a:r>
          </a:p>
          <a:p>
            <a:pPr lvl="1"/>
            <a:r>
              <a:rPr lang="en-IN" dirty="0"/>
              <a:t>After this, the Android framework layer (Java) is ready.</a:t>
            </a:r>
          </a:p>
          <a:p>
            <a:r>
              <a:rPr lang="en-IN" dirty="0"/>
              <a:t>At this stage, the Android OS framework is fully alive.</a:t>
            </a:r>
          </a:p>
          <a:p>
            <a:br>
              <a:rPr lang="en-IN" dirty="0"/>
            </a:br>
            <a:endParaRPr lang="en-IN" dirty="0"/>
          </a:p>
          <a:p>
            <a:r>
              <a:rPr lang="en-IN" b="1" dirty="0"/>
              <a:t>6. Activity Manager</a:t>
            </a:r>
          </a:p>
          <a:p>
            <a:r>
              <a:rPr lang="en-IN" dirty="0"/>
              <a:t>The </a:t>
            </a:r>
            <a:r>
              <a:rPr lang="en-IN" sz="1200" kern="1200" dirty="0" err="1">
                <a:solidFill>
                  <a:schemeClr val="tx1"/>
                </a:solidFill>
                <a:latin typeface="+mn-lt"/>
                <a:ea typeface="+mn-ea"/>
                <a:cs typeface="+mn-cs"/>
              </a:rPr>
              <a:t>ActivityManagerService</a:t>
            </a:r>
            <a:r>
              <a:rPr lang="en-IN" dirty="0"/>
              <a:t> (AMS) controls:</a:t>
            </a:r>
          </a:p>
          <a:p>
            <a:pPr lvl="1"/>
            <a:r>
              <a:rPr lang="en-IN" dirty="0"/>
              <a:t>App/process lifecycle (start/stop/resume).</a:t>
            </a:r>
          </a:p>
          <a:p>
            <a:pPr lvl="1"/>
            <a:r>
              <a:rPr lang="en-IN" dirty="0"/>
              <a:t>Task stacks and activities.</a:t>
            </a:r>
          </a:p>
          <a:p>
            <a:pPr lvl="1"/>
            <a:r>
              <a:rPr lang="en-IN" dirty="0"/>
              <a:t>Communication between apps and system.</a:t>
            </a:r>
          </a:p>
          <a:p>
            <a:r>
              <a:rPr lang="en-IN" dirty="0"/>
              <a:t>After System Server starts, AMS sends an </a:t>
            </a:r>
            <a:r>
              <a:rPr lang="en-IN" b="1" dirty="0"/>
              <a:t>intent</a:t>
            </a:r>
            <a:r>
              <a:rPr lang="en-IN" dirty="0"/>
              <a:t> → </a:t>
            </a:r>
            <a:r>
              <a:rPr lang="en-IN" sz="1200" kern="1200" dirty="0">
                <a:solidFill>
                  <a:schemeClr val="tx1"/>
                </a:solidFill>
                <a:latin typeface="+mn-lt"/>
                <a:ea typeface="+mn-ea"/>
                <a:cs typeface="+mn-cs"/>
              </a:rPr>
              <a:t>CATEGORY_HOME</a:t>
            </a:r>
            <a:br>
              <a:rPr lang="en-IN" dirty="0"/>
            </a:br>
            <a:r>
              <a:rPr lang="en-IN" dirty="0"/>
              <a:t>→ to start the </a:t>
            </a:r>
            <a:r>
              <a:rPr lang="en-IN" b="1" dirty="0"/>
              <a:t>Launcher app</a:t>
            </a:r>
            <a:r>
              <a:rPr lang="en-IN" dirty="0"/>
              <a:t> (the home screen).</a:t>
            </a:r>
          </a:p>
          <a:p>
            <a:br>
              <a:rPr lang="en-IN" dirty="0"/>
            </a:br>
            <a:endParaRPr lang="en-IN" dirty="0"/>
          </a:p>
          <a:p>
            <a:r>
              <a:rPr lang="en-IN" b="1" dirty="0"/>
              <a:t>7. Launcher App</a:t>
            </a:r>
          </a:p>
          <a:p>
            <a:r>
              <a:rPr lang="en-IN" dirty="0"/>
              <a:t>The launcher (home screen) is just a normal Android app registered for </a:t>
            </a:r>
            <a:r>
              <a:rPr lang="en-IN" sz="1200" kern="1200" dirty="0" err="1">
                <a:solidFill>
                  <a:schemeClr val="tx1"/>
                </a:solidFill>
                <a:latin typeface="+mn-lt"/>
                <a:ea typeface="+mn-ea"/>
                <a:cs typeface="+mn-cs"/>
              </a:rPr>
              <a:t>android.intent.category.HOME</a:t>
            </a:r>
            <a:r>
              <a:rPr lang="en-IN" dirty="0"/>
              <a:t>.</a:t>
            </a:r>
          </a:p>
          <a:p>
            <a:r>
              <a:rPr lang="en-IN" b="1" dirty="0"/>
              <a:t>Tasks:</a:t>
            </a:r>
            <a:endParaRPr lang="en-IN" dirty="0"/>
          </a:p>
          <a:p>
            <a:pPr lvl="1"/>
            <a:r>
              <a:rPr lang="en-IN" dirty="0"/>
              <a:t>Initializes itself and UI.</a:t>
            </a:r>
          </a:p>
          <a:p>
            <a:pPr lvl="1"/>
            <a:r>
              <a:rPr lang="en-IN" dirty="0"/>
              <a:t>Displays installed apps.</a:t>
            </a:r>
          </a:p>
          <a:p>
            <a:pPr lvl="1"/>
            <a:r>
              <a:rPr lang="en-IN" dirty="0"/>
              <a:t>When you tap an app icon, Launcher calls </a:t>
            </a:r>
            <a:r>
              <a:rPr lang="en-IN" sz="1200" kern="1200" dirty="0" err="1">
                <a:solidFill>
                  <a:schemeClr val="tx1"/>
                </a:solidFill>
                <a:latin typeface="+mn-lt"/>
                <a:ea typeface="+mn-ea"/>
                <a:cs typeface="+mn-cs"/>
              </a:rPr>
              <a:t>startActivity</a:t>
            </a:r>
            <a:r>
              <a:rPr lang="en-IN" sz="1200" kern="1200" dirty="0">
                <a:solidFill>
                  <a:schemeClr val="tx1"/>
                </a:solidFill>
                <a:latin typeface="+mn-lt"/>
                <a:ea typeface="+mn-ea"/>
                <a:cs typeface="+mn-cs"/>
              </a:rPr>
              <a:t>()</a:t>
            </a:r>
            <a:r>
              <a:rPr lang="en-IN" dirty="0"/>
              <a:t>, which tells AMS to fork a new app process from Zygote.</a:t>
            </a:r>
          </a:p>
          <a:p>
            <a:br>
              <a:rPr lang="en-IN" dirty="0"/>
            </a:br>
            <a:endParaRPr lang="en-IN" dirty="0"/>
          </a:p>
          <a:p>
            <a:r>
              <a:rPr lang="en-IN" b="1" dirty="0"/>
              <a:t>8. Application Start (Zygote Fork)</a:t>
            </a:r>
          </a:p>
          <a:p>
            <a:r>
              <a:rPr lang="en-IN" dirty="0"/>
              <a:t>AMS instructs Zygote to fork a new process.</a:t>
            </a:r>
          </a:p>
          <a:p>
            <a:r>
              <a:rPr lang="en-IN" b="1" dirty="0"/>
              <a:t>Zygote → fork() → New app process</a:t>
            </a:r>
            <a:endParaRPr lang="en-IN" dirty="0"/>
          </a:p>
          <a:p>
            <a:pPr lvl="1"/>
            <a:r>
              <a:rPr lang="en-IN" dirty="0"/>
              <a:t>New app gets its own Dalvik/ART VM instance.</a:t>
            </a:r>
          </a:p>
          <a:p>
            <a:pPr lvl="1"/>
            <a:r>
              <a:rPr lang="en-IN" dirty="0"/>
              <a:t>Loads the target app’s code (</a:t>
            </a:r>
            <a:r>
              <a:rPr lang="en-IN" sz="1200" kern="1200" dirty="0" err="1">
                <a:solidFill>
                  <a:schemeClr val="tx1"/>
                </a:solidFill>
                <a:latin typeface="+mn-lt"/>
                <a:ea typeface="+mn-ea"/>
                <a:cs typeface="+mn-cs"/>
              </a:rPr>
              <a:t>classes.dex</a:t>
            </a:r>
            <a:r>
              <a:rPr lang="en-IN" dirty="0"/>
              <a:t>) and resources.</a:t>
            </a:r>
          </a:p>
          <a:p>
            <a:pPr lvl="1"/>
            <a:r>
              <a:rPr lang="en-IN" dirty="0"/>
              <a:t>Calls </a:t>
            </a:r>
            <a:r>
              <a:rPr lang="en-IN" sz="1200" kern="1200" dirty="0" err="1">
                <a:solidFill>
                  <a:schemeClr val="tx1"/>
                </a:solidFill>
                <a:latin typeface="+mn-lt"/>
                <a:ea typeface="+mn-ea"/>
                <a:cs typeface="+mn-cs"/>
              </a:rPr>
              <a:t>Application.onCreate</a:t>
            </a:r>
            <a:r>
              <a:rPr lang="en-IN" sz="1200" kern="1200" dirty="0">
                <a:solidFill>
                  <a:schemeClr val="tx1"/>
                </a:solidFill>
                <a:latin typeface="+mn-lt"/>
                <a:ea typeface="+mn-ea"/>
                <a:cs typeface="+mn-cs"/>
              </a:rPr>
              <a:t>()</a:t>
            </a:r>
            <a:r>
              <a:rPr lang="en-IN" dirty="0"/>
              <a:t>, then launches the activity.</a:t>
            </a:r>
          </a:p>
          <a:p>
            <a:endParaRPr lang="en-IN" dirty="0"/>
          </a:p>
          <a:p>
            <a:r>
              <a:rPr lang="en-IN" b="1" dirty="0"/>
              <a:t>In Modern Android (A12–A15)</a:t>
            </a:r>
          </a:p>
          <a:p>
            <a:r>
              <a:rPr lang="en-IN" dirty="0"/>
              <a:t>Uses </a:t>
            </a:r>
            <a:r>
              <a:rPr lang="en-IN" b="1" dirty="0"/>
              <a:t>ART</a:t>
            </a:r>
            <a:r>
              <a:rPr lang="en-IN" dirty="0"/>
              <a:t> (Android Runtime) — replaces Dalvik.</a:t>
            </a:r>
          </a:p>
          <a:p>
            <a:r>
              <a:rPr lang="en-IN" b="1" dirty="0"/>
              <a:t>Treble architecture</a:t>
            </a:r>
            <a:r>
              <a:rPr lang="en-IN" dirty="0"/>
              <a:t> separates system/vendor partitions.</a:t>
            </a:r>
          </a:p>
          <a:p>
            <a:r>
              <a:rPr lang="en-IN" dirty="0"/>
              <a:t>Uses </a:t>
            </a:r>
            <a:r>
              <a:rPr lang="en-IN" b="1" dirty="0" err="1"/>
              <a:t>system_ext</a:t>
            </a:r>
            <a:r>
              <a:rPr lang="en-IN" dirty="0"/>
              <a:t> and </a:t>
            </a:r>
            <a:r>
              <a:rPr lang="en-IN" b="1" dirty="0"/>
              <a:t>product</a:t>
            </a:r>
            <a:r>
              <a:rPr lang="en-IN" dirty="0"/>
              <a:t> partitions for modularization.</a:t>
            </a:r>
          </a:p>
          <a:p>
            <a:r>
              <a:rPr lang="en-IN" b="1" dirty="0" err="1"/>
              <a:t>init</a:t>
            </a:r>
            <a:r>
              <a:rPr lang="en-IN" dirty="0"/>
              <a:t> uses </a:t>
            </a:r>
            <a:r>
              <a:rPr lang="en-IN" i="1" dirty="0" err="1"/>
              <a:t>rc</a:t>
            </a:r>
            <a:r>
              <a:rPr lang="en-IN" i="1" dirty="0"/>
              <a:t> import directives</a:t>
            </a:r>
            <a:r>
              <a:rPr lang="en-IN" dirty="0"/>
              <a:t> (e.g., </a:t>
            </a:r>
            <a:r>
              <a:rPr lang="en-IN" sz="1200" kern="1200" dirty="0">
                <a:solidFill>
                  <a:schemeClr val="tx1"/>
                </a:solidFill>
                <a:latin typeface="+mn-lt"/>
                <a:ea typeface="+mn-ea"/>
                <a:cs typeface="+mn-cs"/>
              </a:rPr>
              <a:t>/vendor/etc/</a:t>
            </a:r>
            <a:r>
              <a:rPr lang="en-IN" sz="1200" kern="1200" dirty="0" err="1">
                <a:solidFill>
                  <a:schemeClr val="tx1"/>
                </a:solidFill>
                <a:latin typeface="+mn-lt"/>
                <a:ea typeface="+mn-ea"/>
                <a:cs typeface="+mn-cs"/>
              </a:rPr>
              <a:t>init</a:t>
            </a:r>
            <a:r>
              <a:rPr lang="en-IN" dirty="0"/>
              <a:t>).</a:t>
            </a:r>
          </a:p>
          <a:p>
            <a:r>
              <a:rPr lang="en-IN" b="1" dirty="0"/>
              <a:t>Zygote64 / Zygote32</a:t>
            </a:r>
            <a:r>
              <a:rPr lang="en-IN" dirty="0"/>
              <a:t> — dual architecture for 64-bit and 32-bit processes.</a:t>
            </a:r>
          </a:p>
          <a:p>
            <a:r>
              <a:rPr lang="en-IN" b="1" dirty="0" err="1"/>
              <a:t>SystemServer</a:t>
            </a:r>
            <a:r>
              <a:rPr lang="en-IN" dirty="0"/>
              <a:t> starts via </a:t>
            </a:r>
            <a:r>
              <a:rPr lang="en-IN" sz="1200" kern="1200" dirty="0" err="1">
                <a:solidFill>
                  <a:schemeClr val="tx1"/>
                </a:solidFill>
                <a:latin typeface="+mn-lt"/>
                <a:ea typeface="+mn-ea"/>
                <a:cs typeface="+mn-cs"/>
              </a:rPr>
              <a:t>ZygoteInit.main</a:t>
            </a:r>
            <a:r>
              <a:rPr lang="en-IN" sz="1200" kern="1200" dirty="0">
                <a:solidFill>
                  <a:schemeClr val="tx1"/>
                </a:solidFill>
                <a:latin typeface="+mn-lt"/>
                <a:ea typeface="+mn-ea"/>
                <a:cs typeface="+mn-cs"/>
              </a:rPr>
              <a:t>() → </a:t>
            </a:r>
            <a:r>
              <a:rPr lang="en-IN" sz="1200" kern="1200" dirty="0" err="1">
                <a:solidFill>
                  <a:schemeClr val="tx1"/>
                </a:solidFill>
                <a:latin typeface="+mn-lt"/>
                <a:ea typeface="+mn-ea"/>
                <a:cs typeface="+mn-cs"/>
              </a:rPr>
              <a:t>RuntimeInit</a:t>
            </a:r>
            <a:r>
              <a:rPr lang="en-IN" sz="1200" kern="1200" dirty="0">
                <a:solidFill>
                  <a:schemeClr val="tx1"/>
                </a:solidFill>
                <a:latin typeface="+mn-lt"/>
                <a:ea typeface="+mn-ea"/>
                <a:cs typeface="+mn-cs"/>
              </a:rPr>
              <a:t> → </a:t>
            </a:r>
            <a:r>
              <a:rPr lang="en-IN" sz="1200" kern="1200" dirty="0" err="1">
                <a:solidFill>
                  <a:schemeClr val="tx1"/>
                </a:solidFill>
                <a:latin typeface="+mn-lt"/>
                <a:ea typeface="+mn-ea"/>
                <a:cs typeface="+mn-cs"/>
              </a:rPr>
              <a:t>SystemServer.main</a:t>
            </a:r>
            <a:r>
              <a:rPr lang="en-IN" sz="1200" kern="1200" dirty="0">
                <a:solidFill>
                  <a:schemeClr val="tx1"/>
                </a:solidFill>
                <a:latin typeface="+mn-lt"/>
                <a:ea typeface="+mn-ea"/>
                <a:cs typeface="+mn-cs"/>
              </a:rPr>
              <a:t>()</a:t>
            </a:r>
            <a:r>
              <a:rPr lang="en-IN" dirty="0"/>
              <a:t>.</a:t>
            </a:r>
          </a:p>
          <a:p>
            <a:endParaRPr lang="en-IN" dirty="0"/>
          </a:p>
        </p:txBody>
      </p:sp>
      <p:sp>
        <p:nvSpPr>
          <p:cNvPr id="4" name="Slide Number Placeholder 3"/>
          <p:cNvSpPr>
            <a:spLocks noGrp="1"/>
          </p:cNvSpPr>
          <p:nvPr>
            <p:ph type="sldNum" sz="quarter" idx="5"/>
          </p:nvPr>
        </p:nvSpPr>
        <p:spPr/>
        <p:txBody>
          <a:bodyPr/>
          <a:lstStyle/>
          <a:p>
            <a:fld id="{B902FAC7-901D-4231-AC81-274F68D29D25}" type="slidenum">
              <a:rPr lang="en-IN" smtClean="0"/>
              <a:t>131</a:t>
            </a:fld>
            <a:endParaRPr lang="en-IN"/>
          </a:p>
        </p:txBody>
      </p:sp>
    </p:spTree>
    <p:extLst>
      <p:ext uri="{BB962C8B-B14F-4D97-AF65-F5344CB8AC3E}">
        <p14:creationId xmlns:p14="http://schemas.microsoft.com/office/powerpoint/2010/main" val="256713681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02FAC7-901D-4231-AC81-274F68D29D25}" type="slidenum">
              <a:rPr lang="en-IN" smtClean="0"/>
              <a:t>146</a:t>
            </a:fld>
            <a:endParaRPr lang="en-IN"/>
          </a:p>
        </p:txBody>
      </p:sp>
    </p:spTree>
    <p:extLst>
      <p:ext uri="{BB962C8B-B14F-4D97-AF65-F5344CB8AC3E}">
        <p14:creationId xmlns:p14="http://schemas.microsoft.com/office/powerpoint/2010/main" val="2376258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02FAC7-901D-4231-AC81-274F68D29D25}" type="slidenum">
              <a:rPr lang="en-IN" smtClean="0"/>
              <a:t>152</a:t>
            </a:fld>
            <a:endParaRPr lang="en-IN"/>
          </a:p>
        </p:txBody>
      </p:sp>
    </p:spTree>
    <p:extLst>
      <p:ext uri="{BB962C8B-B14F-4D97-AF65-F5344CB8AC3E}">
        <p14:creationId xmlns:p14="http://schemas.microsoft.com/office/powerpoint/2010/main" val="2595930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Go to link </a:t>
            </a:r>
            <a:r>
              <a:rPr lang="en-IN"/>
              <a:t>-&gt; https://source.android.com/docs/setup/about</a:t>
            </a:r>
            <a:br>
              <a:rPr lang="en-IN" dirty="0"/>
            </a:br>
            <a:endParaRPr lang="en-IN" dirty="0"/>
          </a:p>
        </p:txBody>
      </p:sp>
      <p:sp>
        <p:nvSpPr>
          <p:cNvPr id="4" name="Slide Number Placeholder 3"/>
          <p:cNvSpPr>
            <a:spLocks noGrp="1"/>
          </p:cNvSpPr>
          <p:nvPr>
            <p:ph type="sldNum" sz="quarter" idx="5"/>
          </p:nvPr>
        </p:nvSpPr>
        <p:spPr/>
        <p:txBody>
          <a:bodyPr/>
          <a:lstStyle/>
          <a:p>
            <a:fld id="{2C2133DB-3396-4927-8F7A-D87674153067}" type="slidenum">
              <a:rPr lang="en-IN" smtClean="0"/>
              <a:t>15</a:t>
            </a:fld>
            <a:endParaRPr lang="en-IN"/>
          </a:p>
        </p:txBody>
      </p:sp>
    </p:spTree>
    <p:extLst>
      <p:ext uri="{BB962C8B-B14F-4D97-AF65-F5344CB8AC3E}">
        <p14:creationId xmlns:p14="http://schemas.microsoft.com/office/powerpoint/2010/main" val="2561439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1ED46-ADE1-03CF-2866-7D5BCC4874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249CEB3-32CB-1A95-638A-89CDBDAD6B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5A29F4A-E2F8-88F0-ADC4-CD89241D405D}"/>
              </a:ext>
            </a:extLst>
          </p:cNvPr>
          <p:cNvSpPr>
            <a:spLocks noGrp="1"/>
          </p:cNvSpPr>
          <p:nvPr>
            <p:ph type="dt" sz="half" idx="10"/>
          </p:nvPr>
        </p:nvSpPr>
        <p:spPr/>
        <p:txBody>
          <a:bodyPr/>
          <a:lstStyle/>
          <a:p>
            <a:fld id="{8D47A429-7D12-43CE-B8EE-D994DE39EDAA}" type="datetimeFigureOut">
              <a:rPr lang="en-IN" smtClean="0"/>
              <a:t>08-11-2025</a:t>
            </a:fld>
            <a:endParaRPr lang="en-IN"/>
          </a:p>
        </p:txBody>
      </p:sp>
      <p:sp>
        <p:nvSpPr>
          <p:cNvPr id="5" name="Footer Placeholder 4">
            <a:extLst>
              <a:ext uri="{FF2B5EF4-FFF2-40B4-BE49-F238E27FC236}">
                <a16:creationId xmlns:a16="http://schemas.microsoft.com/office/drawing/2014/main" id="{A8645E1F-D8F8-2729-A93B-FA59D96B23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72920C-9C27-2DD7-9990-66263CD047B2}"/>
              </a:ext>
            </a:extLst>
          </p:cNvPr>
          <p:cNvSpPr>
            <a:spLocks noGrp="1"/>
          </p:cNvSpPr>
          <p:nvPr>
            <p:ph type="sldNum" sz="quarter" idx="12"/>
          </p:nvPr>
        </p:nvSpPr>
        <p:spPr/>
        <p:txBody>
          <a:bodyPr/>
          <a:lstStyle/>
          <a:p>
            <a:fld id="{FEA83D1B-3D9A-405B-A278-B1E02046E786}" type="slidenum">
              <a:rPr lang="en-IN" smtClean="0"/>
              <a:t>‹#›</a:t>
            </a:fld>
            <a:endParaRPr lang="en-IN"/>
          </a:p>
        </p:txBody>
      </p:sp>
    </p:spTree>
    <p:extLst>
      <p:ext uri="{BB962C8B-B14F-4D97-AF65-F5344CB8AC3E}">
        <p14:creationId xmlns:p14="http://schemas.microsoft.com/office/powerpoint/2010/main" val="3291022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A9796-751D-E173-39B4-295110D21BD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253B805-AE4F-E8EA-86C5-00033C113D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AE0D24-83E3-E1EC-6E28-D81E11265BE7}"/>
              </a:ext>
            </a:extLst>
          </p:cNvPr>
          <p:cNvSpPr>
            <a:spLocks noGrp="1"/>
          </p:cNvSpPr>
          <p:nvPr>
            <p:ph type="dt" sz="half" idx="10"/>
          </p:nvPr>
        </p:nvSpPr>
        <p:spPr/>
        <p:txBody>
          <a:bodyPr/>
          <a:lstStyle/>
          <a:p>
            <a:fld id="{8D47A429-7D12-43CE-B8EE-D994DE39EDAA}" type="datetimeFigureOut">
              <a:rPr lang="en-IN" smtClean="0"/>
              <a:t>08-11-2025</a:t>
            </a:fld>
            <a:endParaRPr lang="en-IN"/>
          </a:p>
        </p:txBody>
      </p:sp>
      <p:sp>
        <p:nvSpPr>
          <p:cNvPr id="5" name="Footer Placeholder 4">
            <a:extLst>
              <a:ext uri="{FF2B5EF4-FFF2-40B4-BE49-F238E27FC236}">
                <a16:creationId xmlns:a16="http://schemas.microsoft.com/office/drawing/2014/main" id="{280A6117-BCD7-CE37-B992-7D091E05E9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C6BAD3-13BF-3B76-283D-2FEEB43D0FEC}"/>
              </a:ext>
            </a:extLst>
          </p:cNvPr>
          <p:cNvSpPr>
            <a:spLocks noGrp="1"/>
          </p:cNvSpPr>
          <p:nvPr>
            <p:ph type="sldNum" sz="quarter" idx="12"/>
          </p:nvPr>
        </p:nvSpPr>
        <p:spPr/>
        <p:txBody>
          <a:bodyPr/>
          <a:lstStyle/>
          <a:p>
            <a:fld id="{FEA83D1B-3D9A-405B-A278-B1E02046E786}" type="slidenum">
              <a:rPr lang="en-IN" smtClean="0"/>
              <a:t>‹#›</a:t>
            </a:fld>
            <a:endParaRPr lang="en-IN"/>
          </a:p>
        </p:txBody>
      </p:sp>
    </p:spTree>
    <p:extLst>
      <p:ext uri="{BB962C8B-B14F-4D97-AF65-F5344CB8AC3E}">
        <p14:creationId xmlns:p14="http://schemas.microsoft.com/office/powerpoint/2010/main" val="3777120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C47FC5-1B64-F761-7705-49107B20D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2D5557E-601E-1F90-ECC6-279F866B6B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8F7E92-05D9-235E-C8E5-D7C99137ECB4}"/>
              </a:ext>
            </a:extLst>
          </p:cNvPr>
          <p:cNvSpPr>
            <a:spLocks noGrp="1"/>
          </p:cNvSpPr>
          <p:nvPr>
            <p:ph type="dt" sz="half" idx="10"/>
          </p:nvPr>
        </p:nvSpPr>
        <p:spPr/>
        <p:txBody>
          <a:bodyPr/>
          <a:lstStyle/>
          <a:p>
            <a:fld id="{8D47A429-7D12-43CE-B8EE-D994DE39EDAA}" type="datetimeFigureOut">
              <a:rPr lang="en-IN" smtClean="0"/>
              <a:t>08-11-2025</a:t>
            </a:fld>
            <a:endParaRPr lang="en-IN"/>
          </a:p>
        </p:txBody>
      </p:sp>
      <p:sp>
        <p:nvSpPr>
          <p:cNvPr id="5" name="Footer Placeholder 4">
            <a:extLst>
              <a:ext uri="{FF2B5EF4-FFF2-40B4-BE49-F238E27FC236}">
                <a16:creationId xmlns:a16="http://schemas.microsoft.com/office/drawing/2014/main" id="{D3015A9F-F1F8-AF4F-C772-1078CEB4F0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2D6C30-B0E7-B10B-9CC7-B128C16AE3FA}"/>
              </a:ext>
            </a:extLst>
          </p:cNvPr>
          <p:cNvSpPr>
            <a:spLocks noGrp="1"/>
          </p:cNvSpPr>
          <p:nvPr>
            <p:ph type="sldNum" sz="quarter" idx="12"/>
          </p:nvPr>
        </p:nvSpPr>
        <p:spPr/>
        <p:txBody>
          <a:bodyPr/>
          <a:lstStyle/>
          <a:p>
            <a:fld id="{FEA83D1B-3D9A-405B-A278-B1E02046E786}" type="slidenum">
              <a:rPr lang="en-IN" smtClean="0"/>
              <a:t>‹#›</a:t>
            </a:fld>
            <a:endParaRPr lang="en-IN"/>
          </a:p>
        </p:txBody>
      </p:sp>
    </p:spTree>
    <p:extLst>
      <p:ext uri="{BB962C8B-B14F-4D97-AF65-F5344CB8AC3E}">
        <p14:creationId xmlns:p14="http://schemas.microsoft.com/office/powerpoint/2010/main" val="510960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271680" y="-62400"/>
            <a:ext cx="2828640" cy="1667040"/>
          </a:xfrm>
          <a:prstGeom prst="rect">
            <a:avLst/>
          </a:prstGeom>
          <a:noFill/>
          <a:ln w="0">
            <a:noFill/>
          </a:ln>
        </p:spPr>
        <p:txBody>
          <a:bodyPr lIns="0" tIns="0" rIns="0" bIns="0" anchor="ctr">
            <a:noAutofit/>
          </a:bodyPr>
          <a:lstStyle>
            <a:lvl1pPr indent="0" algn="ctr">
              <a:buNone/>
              <a:defRPr/>
            </a:lvl1pPr>
          </a:lstStyle>
          <a:p>
            <a:pPr indent="0" algn="ctr">
              <a:buNone/>
            </a:pPr>
            <a:endParaRPr lang="en-IN" sz="5867" b="0" strike="noStrike" spc="-1">
              <a:solidFill>
                <a:srgbClr val="000000"/>
              </a:solidFill>
              <a:latin typeface="Arial"/>
            </a:endParaRPr>
          </a:p>
        </p:txBody>
      </p:sp>
      <p:sp>
        <p:nvSpPr>
          <p:cNvPr id="7" name="PlaceHolder 2"/>
          <p:cNvSpPr>
            <a:spLocks noGrp="1"/>
          </p:cNvSpPr>
          <p:nvPr>
            <p:ph/>
          </p:nvPr>
        </p:nvSpPr>
        <p:spPr>
          <a:xfrm>
            <a:off x="118080" y="1725600"/>
            <a:ext cx="11953920" cy="1982880"/>
          </a:xfrm>
          <a:prstGeom prst="rect">
            <a:avLst/>
          </a:prstGeom>
          <a:noFill/>
          <a:ln w="0">
            <a:noFill/>
          </a:ln>
        </p:spPr>
        <p:txBody>
          <a:bodyPr lIns="0" tIns="0" rIns="0" bIns="0" anchor="t">
            <a:normAutofit/>
          </a:bodyPr>
          <a:lstStyle>
            <a:lvl1pPr indent="0">
              <a:spcBef>
                <a:spcPts val="1889"/>
              </a:spcBef>
              <a:buNone/>
              <a:defRPr/>
            </a:lvl1pPr>
          </a:lstStyle>
          <a:p>
            <a:pPr indent="0">
              <a:spcBef>
                <a:spcPts val="1417"/>
              </a:spcBef>
              <a:buNone/>
            </a:pPr>
            <a:endParaRPr lang="en-IN" sz="4267"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6A6FE334-C56A-484D-AD3A-581509B0C230}" type="slidenum">
              <a:t>‹#›</a:t>
            </a:fld>
            <a:endParaRPr/>
          </a:p>
        </p:txBody>
      </p:sp>
      <p:sp>
        <p:nvSpPr>
          <p:cNvPr id="2" name="PlaceHolder 5"/>
          <p:cNvSpPr>
            <a:spLocks noGrp="1"/>
          </p:cNvSpPr>
          <p:nvPr>
            <p:ph type="dt" idx="3"/>
          </p:nvPr>
        </p:nvSpPr>
        <p:spPr/>
        <p:txBody>
          <a:bodyPr/>
          <a:lstStyle/>
          <a:p>
            <a:endParaRPr/>
          </a:p>
        </p:txBody>
      </p:sp>
    </p:spTree>
    <p:extLst>
      <p:ext uri="{BB962C8B-B14F-4D97-AF65-F5344CB8AC3E}">
        <p14:creationId xmlns:p14="http://schemas.microsoft.com/office/powerpoint/2010/main" val="4056874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0E33-D4C9-6924-A983-DC38F073B78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6E3110-82A5-423C-7E11-DAF92980A9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1F81EA-CA78-C34D-112E-32E47F36813A}"/>
              </a:ext>
            </a:extLst>
          </p:cNvPr>
          <p:cNvSpPr>
            <a:spLocks noGrp="1"/>
          </p:cNvSpPr>
          <p:nvPr>
            <p:ph type="dt" sz="half" idx="10"/>
          </p:nvPr>
        </p:nvSpPr>
        <p:spPr/>
        <p:txBody>
          <a:bodyPr/>
          <a:lstStyle/>
          <a:p>
            <a:fld id="{8D47A429-7D12-43CE-B8EE-D994DE39EDAA}" type="datetimeFigureOut">
              <a:rPr lang="en-IN" smtClean="0"/>
              <a:t>08-11-2025</a:t>
            </a:fld>
            <a:endParaRPr lang="en-IN"/>
          </a:p>
        </p:txBody>
      </p:sp>
      <p:sp>
        <p:nvSpPr>
          <p:cNvPr id="5" name="Footer Placeholder 4">
            <a:extLst>
              <a:ext uri="{FF2B5EF4-FFF2-40B4-BE49-F238E27FC236}">
                <a16:creationId xmlns:a16="http://schemas.microsoft.com/office/drawing/2014/main" id="{49C106F7-3489-1738-4F29-20CFBDA25D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4891B1-58A6-A33B-7905-D57DBB410C83}"/>
              </a:ext>
            </a:extLst>
          </p:cNvPr>
          <p:cNvSpPr>
            <a:spLocks noGrp="1"/>
          </p:cNvSpPr>
          <p:nvPr>
            <p:ph type="sldNum" sz="quarter" idx="12"/>
          </p:nvPr>
        </p:nvSpPr>
        <p:spPr/>
        <p:txBody>
          <a:bodyPr/>
          <a:lstStyle/>
          <a:p>
            <a:fld id="{FEA83D1B-3D9A-405B-A278-B1E02046E786}" type="slidenum">
              <a:rPr lang="en-IN" smtClean="0"/>
              <a:t>‹#›</a:t>
            </a:fld>
            <a:endParaRPr lang="en-IN"/>
          </a:p>
        </p:txBody>
      </p:sp>
    </p:spTree>
    <p:extLst>
      <p:ext uri="{BB962C8B-B14F-4D97-AF65-F5344CB8AC3E}">
        <p14:creationId xmlns:p14="http://schemas.microsoft.com/office/powerpoint/2010/main" val="2138209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CCD7D-A7B5-50A7-F0BC-1B3CE7FD32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F9DAE47-62F3-4B4E-68BF-0042309F41E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1D4F58-6CD8-E8D1-A66D-BCC8562D3068}"/>
              </a:ext>
            </a:extLst>
          </p:cNvPr>
          <p:cNvSpPr>
            <a:spLocks noGrp="1"/>
          </p:cNvSpPr>
          <p:nvPr>
            <p:ph type="dt" sz="half" idx="10"/>
          </p:nvPr>
        </p:nvSpPr>
        <p:spPr/>
        <p:txBody>
          <a:bodyPr/>
          <a:lstStyle/>
          <a:p>
            <a:fld id="{8D47A429-7D12-43CE-B8EE-D994DE39EDAA}" type="datetimeFigureOut">
              <a:rPr lang="en-IN" smtClean="0"/>
              <a:t>08-11-2025</a:t>
            </a:fld>
            <a:endParaRPr lang="en-IN"/>
          </a:p>
        </p:txBody>
      </p:sp>
      <p:sp>
        <p:nvSpPr>
          <p:cNvPr id="5" name="Footer Placeholder 4">
            <a:extLst>
              <a:ext uri="{FF2B5EF4-FFF2-40B4-BE49-F238E27FC236}">
                <a16:creationId xmlns:a16="http://schemas.microsoft.com/office/drawing/2014/main" id="{BA9B4AD9-3423-FBB8-106C-75C537A84F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A7D095-889F-977B-2F2F-C107F2175688}"/>
              </a:ext>
            </a:extLst>
          </p:cNvPr>
          <p:cNvSpPr>
            <a:spLocks noGrp="1"/>
          </p:cNvSpPr>
          <p:nvPr>
            <p:ph type="sldNum" sz="quarter" idx="12"/>
          </p:nvPr>
        </p:nvSpPr>
        <p:spPr/>
        <p:txBody>
          <a:bodyPr/>
          <a:lstStyle/>
          <a:p>
            <a:fld id="{FEA83D1B-3D9A-405B-A278-B1E02046E786}" type="slidenum">
              <a:rPr lang="en-IN" smtClean="0"/>
              <a:t>‹#›</a:t>
            </a:fld>
            <a:endParaRPr lang="en-IN"/>
          </a:p>
        </p:txBody>
      </p:sp>
    </p:spTree>
    <p:extLst>
      <p:ext uri="{BB962C8B-B14F-4D97-AF65-F5344CB8AC3E}">
        <p14:creationId xmlns:p14="http://schemas.microsoft.com/office/powerpoint/2010/main" val="503642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8305-68B6-F4A0-DD50-28EA8A47E2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EF75CC-8BA6-7154-6121-F73D36D7A1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A1482D-D17F-B2A4-7645-544A54F98B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F4BE986-1EF9-9761-9658-C3B737796D59}"/>
              </a:ext>
            </a:extLst>
          </p:cNvPr>
          <p:cNvSpPr>
            <a:spLocks noGrp="1"/>
          </p:cNvSpPr>
          <p:nvPr>
            <p:ph type="dt" sz="half" idx="10"/>
          </p:nvPr>
        </p:nvSpPr>
        <p:spPr/>
        <p:txBody>
          <a:bodyPr/>
          <a:lstStyle/>
          <a:p>
            <a:fld id="{8D47A429-7D12-43CE-B8EE-D994DE39EDAA}" type="datetimeFigureOut">
              <a:rPr lang="en-IN" smtClean="0"/>
              <a:t>08-11-2025</a:t>
            </a:fld>
            <a:endParaRPr lang="en-IN"/>
          </a:p>
        </p:txBody>
      </p:sp>
      <p:sp>
        <p:nvSpPr>
          <p:cNvPr id="6" name="Footer Placeholder 5">
            <a:extLst>
              <a:ext uri="{FF2B5EF4-FFF2-40B4-BE49-F238E27FC236}">
                <a16:creationId xmlns:a16="http://schemas.microsoft.com/office/drawing/2014/main" id="{62B8DAA1-1140-D880-6720-C8681360C5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A08B88-64B3-0C24-7FEA-867A6731AD4E}"/>
              </a:ext>
            </a:extLst>
          </p:cNvPr>
          <p:cNvSpPr>
            <a:spLocks noGrp="1"/>
          </p:cNvSpPr>
          <p:nvPr>
            <p:ph type="sldNum" sz="quarter" idx="12"/>
          </p:nvPr>
        </p:nvSpPr>
        <p:spPr/>
        <p:txBody>
          <a:bodyPr/>
          <a:lstStyle/>
          <a:p>
            <a:fld id="{FEA83D1B-3D9A-405B-A278-B1E02046E786}" type="slidenum">
              <a:rPr lang="en-IN" smtClean="0"/>
              <a:t>‹#›</a:t>
            </a:fld>
            <a:endParaRPr lang="en-IN"/>
          </a:p>
        </p:txBody>
      </p:sp>
    </p:spTree>
    <p:extLst>
      <p:ext uri="{BB962C8B-B14F-4D97-AF65-F5344CB8AC3E}">
        <p14:creationId xmlns:p14="http://schemas.microsoft.com/office/powerpoint/2010/main" val="3477624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E860-DB44-F1EC-F9A6-EC79EB1D6A0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D14BA5-35F3-929C-F905-EC78066C1C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3B5F86-4AF1-B1EA-F01D-C9117B0CD4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F3397C5-91FA-5A3F-A451-EBC789CF90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3DF1B4-96C9-24D7-CA70-6DC7E0E05A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382F6EA-E4E5-2E2D-59A3-659EE9103DD3}"/>
              </a:ext>
            </a:extLst>
          </p:cNvPr>
          <p:cNvSpPr>
            <a:spLocks noGrp="1"/>
          </p:cNvSpPr>
          <p:nvPr>
            <p:ph type="dt" sz="half" idx="10"/>
          </p:nvPr>
        </p:nvSpPr>
        <p:spPr/>
        <p:txBody>
          <a:bodyPr/>
          <a:lstStyle/>
          <a:p>
            <a:fld id="{8D47A429-7D12-43CE-B8EE-D994DE39EDAA}" type="datetimeFigureOut">
              <a:rPr lang="en-IN" smtClean="0"/>
              <a:t>08-11-2025</a:t>
            </a:fld>
            <a:endParaRPr lang="en-IN"/>
          </a:p>
        </p:txBody>
      </p:sp>
      <p:sp>
        <p:nvSpPr>
          <p:cNvPr id="8" name="Footer Placeholder 7">
            <a:extLst>
              <a:ext uri="{FF2B5EF4-FFF2-40B4-BE49-F238E27FC236}">
                <a16:creationId xmlns:a16="http://schemas.microsoft.com/office/drawing/2014/main" id="{1D0305E8-7335-5635-65CB-10F627714D9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C25BAE1-BBDB-A0F1-5258-0514D7D9BD21}"/>
              </a:ext>
            </a:extLst>
          </p:cNvPr>
          <p:cNvSpPr>
            <a:spLocks noGrp="1"/>
          </p:cNvSpPr>
          <p:nvPr>
            <p:ph type="sldNum" sz="quarter" idx="12"/>
          </p:nvPr>
        </p:nvSpPr>
        <p:spPr/>
        <p:txBody>
          <a:bodyPr/>
          <a:lstStyle/>
          <a:p>
            <a:fld id="{FEA83D1B-3D9A-405B-A278-B1E02046E786}" type="slidenum">
              <a:rPr lang="en-IN" smtClean="0"/>
              <a:t>‹#›</a:t>
            </a:fld>
            <a:endParaRPr lang="en-IN"/>
          </a:p>
        </p:txBody>
      </p:sp>
    </p:spTree>
    <p:extLst>
      <p:ext uri="{BB962C8B-B14F-4D97-AF65-F5344CB8AC3E}">
        <p14:creationId xmlns:p14="http://schemas.microsoft.com/office/powerpoint/2010/main" val="2100173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56A12-8BB8-59F7-0AAE-B9E44B48138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94229E8-7EFA-E2EF-33A1-04FEC563B79F}"/>
              </a:ext>
            </a:extLst>
          </p:cNvPr>
          <p:cNvSpPr>
            <a:spLocks noGrp="1"/>
          </p:cNvSpPr>
          <p:nvPr>
            <p:ph type="dt" sz="half" idx="10"/>
          </p:nvPr>
        </p:nvSpPr>
        <p:spPr/>
        <p:txBody>
          <a:bodyPr/>
          <a:lstStyle/>
          <a:p>
            <a:fld id="{8D47A429-7D12-43CE-B8EE-D994DE39EDAA}" type="datetimeFigureOut">
              <a:rPr lang="en-IN" smtClean="0"/>
              <a:t>08-11-2025</a:t>
            </a:fld>
            <a:endParaRPr lang="en-IN"/>
          </a:p>
        </p:txBody>
      </p:sp>
      <p:sp>
        <p:nvSpPr>
          <p:cNvPr id="4" name="Footer Placeholder 3">
            <a:extLst>
              <a:ext uri="{FF2B5EF4-FFF2-40B4-BE49-F238E27FC236}">
                <a16:creationId xmlns:a16="http://schemas.microsoft.com/office/drawing/2014/main" id="{5A44972F-B2D1-A9F8-B680-9E91CFB7E94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75E93E6-3E11-A8D6-D866-097279F869AB}"/>
              </a:ext>
            </a:extLst>
          </p:cNvPr>
          <p:cNvSpPr>
            <a:spLocks noGrp="1"/>
          </p:cNvSpPr>
          <p:nvPr>
            <p:ph type="sldNum" sz="quarter" idx="12"/>
          </p:nvPr>
        </p:nvSpPr>
        <p:spPr/>
        <p:txBody>
          <a:bodyPr/>
          <a:lstStyle/>
          <a:p>
            <a:fld id="{FEA83D1B-3D9A-405B-A278-B1E02046E786}" type="slidenum">
              <a:rPr lang="en-IN" smtClean="0"/>
              <a:t>‹#›</a:t>
            </a:fld>
            <a:endParaRPr lang="en-IN"/>
          </a:p>
        </p:txBody>
      </p:sp>
    </p:spTree>
    <p:extLst>
      <p:ext uri="{BB962C8B-B14F-4D97-AF65-F5344CB8AC3E}">
        <p14:creationId xmlns:p14="http://schemas.microsoft.com/office/powerpoint/2010/main" val="365584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DA8407-F1D9-7F60-03C2-C955F649261A}"/>
              </a:ext>
            </a:extLst>
          </p:cNvPr>
          <p:cNvSpPr>
            <a:spLocks noGrp="1"/>
          </p:cNvSpPr>
          <p:nvPr>
            <p:ph type="dt" sz="half" idx="10"/>
          </p:nvPr>
        </p:nvSpPr>
        <p:spPr/>
        <p:txBody>
          <a:bodyPr/>
          <a:lstStyle/>
          <a:p>
            <a:fld id="{8D47A429-7D12-43CE-B8EE-D994DE39EDAA}" type="datetimeFigureOut">
              <a:rPr lang="en-IN" smtClean="0"/>
              <a:t>08-11-2025</a:t>
            </a:fld>
            <a:endParaRPr lang="en-IN"/>
          </a:p>
        </p:txBody>
      </p:sp>
      <p:sp>
        <p:nvSpPr>
          <p:cNvPr id="3" name="Footer Placeholder 2">
            <a:extLst>
              <a:ext uri="{FF2B5EF4-FFF2-40B4-BE49-F238E27FC236}">
                <a16:creationId xmlns:a16="http://schemas.microsoft.com/office/drawing/2014/main" id="{13592F67-68B9-1A55-C481-5D591ACE1B3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B842B0D-54F0-1710-23D2-4D150D0F10F7}"/>
              </a:ext>
            </a:extLst>
          </p:cNvPr>
          <p:cNvSpPr>
            <a:spLocks noGrp="1"/>
          </p:cNvSpPr>
          <p:nvPr>
            <p:ph type="sldNum" sz="quarter" idx="12"/>
          </p:nvPr>
        </p:nvSpPr>
        <p:spPr/>
        <p:txBody>
          <a:bodyPr/>
          <a:lstStyle/>
          <a:p>
            <a:fld id="{FEA83D1B-3D9A-405B-A278-B1E02046E786}" type="slidenum">
              <a:rPr lang="en-IN" smtClean="0"/>
              <a:t>‹#›</a:t>
            </a:fld>
            <a:endParaRPr lang="en-IN"/>
          </a:p>
        </p:txBody>
      </p:sp>
    </p:spTree>
    <p:extLst>
      <p:ext uri="{BB962C8B-B14F-4D97-AF65-F5344CB8AC3E}">
        <p14:creationId xmlns:p14="http://schemas.microsoft.com/office/powerpoint/2010/main" val="928978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824F-CE9A-B4A6-F42D-364575DAA7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269F11E-1783-7812-073C-FAD23B77BB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4A50F65-C60B-EA20-8D29-3C69FFDAE3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F86BD0-EC6E-EAB1-755A-91C82DD30523}"/>
              </a:ext>
            </a:extLst>
          </p:cNvPr>
          <p:cNvSpPr>
            <a:spLocks noGrp="1"/>
          </p:cNvSpPr>
          <p:nvPr>
            <p:ph type="dt" sz="half" idx="10"/>
          </p:nvPr>
        </p:nvSpPr>
        <p:spPr/>
        <p:txBody>
          <a:bodyPr/>
          <a:lstStyle/>
          <a:p>
            <a:fld id="{8D47A429-7D12-43CE-B8EE-D994DE39EDAA}" type="datetimeFigureOut">
              <a:rPr lang="en-IN" smtClean="0"/>
              <a:t>08-11-2025</a:t>
            </a:fld>
            <a:endParaRPr lang="en-IN"/>
          </a:p>
        </p:txBody>
      </p:sp>
      <p:sp>
        <p:nvSpPr>
          <p:cNvPr id="6" name="Footer Placeholder 5">
            <a:extLst>
              <a:ext uri="{FF2B5EF4-FFF2-40B4-BE49-F238E27FC236}">
                <a16:creationId xmlns:a16="http://schemas.microsoft.com/office/drawing/2014/main" id="{5B70227E-F5E5-7C3A-D72F-DAB620E5C8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C5117B-BCF3-6F92-3EF5-9B372A2A9D57}"/>
              </a:ext>
            </a:extLst>
          </p:cNvPr>
          <p:cNvSpPr>
            <a:spLocks noGrp="1"/>
          </p:cNvSpPr>
          <p:nvPr>
            <p:ph type="sldNum" sz="quarter" idx="12"/>
          </p:nvPr>
        </p:nvSpPr>
        <p:spPr/>
        <p:txBody>
          <a:bodyPr/>
          <a:lstStyle/>
          <a:p>
            <a:fld id="{FEA83D1B-3D9A-405B-A278-B1E02046E786}" type="slidenum">
              <a:rPr lang="en-IN" smtClean="0"/>
              <a:t>‹#›</a:t>
            </a:fld>
            <a:endParaRPr lang="en-IN"/>
          </a:p>
        </p:txBody>
      </p:sp>
    </p:spTree>
    <p:extLst>
      <p:ext uri="{BB962C8B-B14F-4D97-AF65-F5344CB8AC3E}">
        <p14:creationId xmlns:p14="http://schemas.microsoft.com/office/powerpoint/2010/main" val="1882258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99B17-6D06-9235-7261-8171E4018C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F26B180-D7CC-FC75-B49C-1F922C5712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A744EF0-689E-9DC7-50C7-88148D314F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863222-3736-E244-2353-08289528BB36}"/>
              </a:ext>
            </a:extLst>
          </p:cNvPr>
          <p:cNvSpPr>
            <a:spLocks noGrp="1"/>
          </p:cNvSpPr>
          <p:nvPr>
            <p:ph type="dt" sz="half" idx="10"/>
          </p:nvPr>
        </p:nvSpPr>
        <p:spPr/>
        <p:txBody>
          <a:bodyPr/>
          <a:lstStyle/>
          <a:p>
            <a:fld id="{8D47A429-7D12-43CE-B8EE-D994DE39EDAA}" type="datetimeFigureOut">
              <a:rPr lang="en-IN" smtClean="0"/>
              <a:t>08-11-2025</a:t>
            </a:fld>
            <a:endParaRPr lang="en-IN"/>
          </a:p>
        </p:txBody>
      </p:sp>
      <p:sp>
        <p:nvSpPr>
          <p:cNvPr id="6" name="Footer Placeholder 5">
            <a:extLst>
              <a:ext uri="{FF2B5EF4-FFF2-40B4-BE49-F238E27FC236}">
                <a16:creationId xmlns:a16="http://schemas.microsoft.com/office/drawing/2014/main" id="{D89FEF54-A330-A579-8A10-9D36CAC388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DCFE0A-C186-47B6-2051-C6BBB5BE2FF4}"/>
              </a:ext>
            </a:extLst>
          </p:cNvPr>
          <p:cNvSpPr>
            <a:spLocks noGrp="1"/>
          </p:cNvSpPr>
          <p:nvPr>
            <p:ph type="sldNum" sz="quarter" idx="12"/>
          </p:nvPr>
        </p:nvSpPr>
        <p:spPr/>
        <p:txBody>
          <a:bodyPr/>
          <a:lstStyle/>
          <a:p>
            <a:fld id="{FEA83D1B-3D9A-405B-A278-B1E02046E786}" type="slidenum">
              <a:rPr lang="en-IN" smtClean="0"/>
              <a:t>‹#›</a:t>
            </a:fld>
            <a:endParaRPr lang="en-IN"/>
          </a:p>
        </p:txBody>
      </p:sp>
    </p:spTree>
    <p:extLst>
      <p:ext uri="{BB962C8B-B14F-4D97-AF65-F5344CB8AC3E}">
        <p14:creationId xmlns:p14="http://schemas.microsoft.com/office/powerpoint/2010/main" val="2444467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589A7A-D5FC-4AE7-5DC8-32250A9043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A06AD03-92F8-3B14-B1D7-F2E4916B61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E29E44-3829-F86A-0C22-77F1C93C25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D47A429-7D12-43CE-B8EE-D994DE39EDAA}" type="datetimeFigureOut">
              <a:rPr lang="en-IN" smtClean="0"/>
              <a:t>08-11-2025</a:t>
            </a:fld>
            <a:endParaRPr lang="en-IN"/>
          </a:p>
        </p:txBody>
      </p:sp>
      <p:sp>
        <p:nvSpPr>
          <p:cNvPr id="5" name="Footer Placeholder 4">
            <a:extLst>
              <a:ext uri="{FF2B5EF4-FFF2-40B4-BE49-F238E27FC236}">
                <a16:creationId xmlns:a16="http://schemas.microsoft.com/office/drawing/2014/main" id="{B3F9AD7E-1731-86BB-565D-D9BBA2FD12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4818D886-6DAC-A68D-20DB-6030A6AC05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EA83D1B-3D9A-405B-A278-B1E02046E786}" type="slidenum">
              <a:rPr lang="en-IN" smtClean="0"/>
              <a:t>‹#›</a:t>
            </a:fld>
            <a:endParaRPr lang="en-IN"/>
          </a:p>
        </p:txBody>
      </p:sp>
    </p:spTree>
    <p:extLst>
      <p:ext uri="{BB962C8B-B14F-4D97-AF65-F5344CB8AC3E}">
        <p14:creationId xmlns:p14="http://schemas.microsoft.com/office/powerpoint/2010/main" val="60646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hyperlink" Target="https://developer.android.com/studio/install" TargetMode="External"/><Relationship Id="rId2" Type="http://schemas.openxmlformats.org/officeDocument/2006/relationships/hyperlink" Target="https://developer.android.com/studio" TargetMode="Externa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developer.android.com/tools/releases/platform-tools" TargetMode="Externa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hyperlink" Target="https://source.android.com/source/initializing.html" TargetMode="External"/><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BuildandShip-stack/xrda3-local-manifest/tree/android14" TargetMode="External"/><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laceHolder 1"/>
          <p:cNvSpPr>
            <a:spLocks noGrp="1"/>
          </p:cNvSpPr>
          <p:nvPr>
            <p:ph type="title"/>
          </p:nvPr>
        </p:nvSpPr>
        <p:spPr>
          <a:xfrm>
            <a:off x="2433822" y="2508228"/>
            <a:ext cx="6974128" cy="2224028"/>
          </a:xfrm>
          <a:prstGeom prst="rect">
            <a:avLst/>
          </a:prstGeom>
          <a:noFill/>
          <a:ln w="0">
            <a:noFill/>
          </a:ln>
        </p:spPr>
        <p:txBody>
          <a:bodyPr vert="horz" lIns="0" tIns="16320" rIns="0" bIns="0" rtlCol="0" anchor="t">
            <a:noAutofit/>
          </a:bodyPr>
          <a:lstStyle/>
          <a:p>
            <a:pPr marL="619665">
              <a:lnSpc>
                <a:spcPct val="100000"/>
              </a:lnSpc>
              <a:spcBef>
                <a:spcPts val="128"/>
              </a:spcBef>
              <a:tabLst>
                <a:tab pos="0" algn="l"/>
              </a:tabLst>
            </a:pPr>
            <a:r>
              <a:rPr lang="en-IN" sz="6933" b="1" spc="-1" dirty="0">
                <a:solidFill>
                  <a:schemeClr val="dk1"/>
                </a:solidFill>
                <a:latin typeface="Tahoma"/>
              </a:rPr>
              <a:t>Android Training </a:t>
            </a:r>
            <a:endParaRPr lang="en-IN" sz="6933" spc="-1" dirty="0">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0468D-FE00-F86B-0CAD-38D3446B569E}"/>
            </a:ext>
          </a:extLst>
        </p:cNvPr>
        <p:cNvGrpSpPr/>
        <p:nvPr/>
      </p:nvGrpSpPr>
      <p:grpSpPr>
        <a:xfrm>
          <a:off x="0" y="0"/>
          <a:ext cx="0" cy="0"/>
          <a:chOff x="0" y="0"/>
          <a:chExt cx="0" cy="0"/>
        </a:xfrm>
      </p:grpSpPr>
      <p:sp>
        <p:nvSpPr>
          <p:cNvPr id="8" name="PlaceHolder 1">
            <a:extLst>
              <a:ext uri="{FF2B5EF4-FFF2-40B4-BE49-F238E27FC236}">
                <a16:creationId xmlns:a16="http://schemas.microsoft.com/office/drawing/2014/main" id="{4588951D-0EFD-5C87-14D0-091BCB0B912B}"/>
              </a:ext>
            </a:extLst>
          </p:cNvPr>
          <p:cNvSpPr>
            <a:spLocks noGrp="1"/>
          </p:cNvSpPr>
          <p:nvPr>
            <p:ph type="title"/>
          </p:nvPr>
        </p:nvSpPr>
        <p:spPr>
          <a:xfrm>
            <a:off x="836106" y="686384"/>
            <a:ext cx="7594972" cy="727771"/>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US" sz="3200" b="1" spc="-43" dirty="0">
                <a:solidFill>
                  <a:schemeClr val="dk1"/>
                </a:solidFill>
                <a:latin typeface="Times New Roman"/>
              </a:rPr>
              <a:t>Qualcomm SA82955 Development Platform</a:t>
            </a:r>
            <a:endParaRPr lang="en-IN" sz="3200" b="1" spc="-43" dirty="0">
              <a:solidFill>
                <a:schemeClr val="dk1"/>
              </a:solidFill>
              <a:latin typeface="Times New Roman"/>
            </a:endParaRPr>
          </a:p>
        </p:txBody>
      </p:sp>
      <p:pic>
        <p:nvPicPr>
          <p:cNvPr id="4" name="Picture 3">
            <a:extLst>
              <a:ext uri="{FF2B5EF4-FFF2-40B4-BE49-F238E27FC236}">
                <a16:creationId xmlns:a16="http://schemas.microsoft.com/office/drawing/2014/main" id="{F693C3A7-37FA-FD47-66F2-71DF37587F8F}"/>
              </a:ext>
            </a:extLst>
          </p:cNvPr>
          <p:cNvPicPr>
            <a:picLocks noChangeAspect="1"/>
          </p:cNvPicPr>
          <p:nvPr/>
        </p:nvPicPr>
        <p:blipFill>
          <a:blip r:embed="rId3"/>
          <a:stretch>
            <a:fillRect/>
          </a:stretch>
        </p:blipFill>
        <p:spPr>
          <a:xfrm>
            <a:off x="836106" y="1249499"/>
            <a:ext cx="6904397" cy="5389508"/>
          </a:xfrm>
          <a:prstGeom prst="rect">
            <a:avLst/>
          </a:prstGeom>
        </p:spPr>
      </p:pic>
    </p:spTree>
    <p:extLst>
      <p:ext uri="{BB962C8B-B14F-4D97-AF65-F5344CB8AC3E}">
        <p14:creationId xmlns:p14="http://schemas.microsoft.com/office/powerpoint/2010/main" val="16275097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BC5C7-71A2-3647-5C76-10855ED0054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A944CFF-0723-0526-5955-F8ADFDD328F9}"/>
              </a:ext>
            </a:extLst>
          </p:cNvPr>
          <p:cNvSpPr txBox="1"/>
          <p:nvPr/>
        </p:nvSpPr>
        <p:spPr>
          <a:xfrm>
            <a:off x="439270" y="557679"/>
            <a:ext cx="10506636" cy="3170099"/>
          </a:xfrm>
          <a:prstGeom prst="rect">
            <a:avLst/>
          </a:prstGeom>
          <a:noFill/>
        </p:spPr>
        <p:txBody>
          <a:bodyPr wrap="square">
            <a:spAutoFit/>
          </a:bodyPr>
          <a:lstStyle/>
          <a:p>
            <a:pPr algn="l"/>
            <a:r>
              <a:rPr lang="en-IN" sz="3600" b="1" i="0" u="none" strike="noStrike" baseline="0" dirty="0">
                <a:solidFill>
                  <a:srgbClr val="3333B3"/>
                </a:solidFill>
                <a:latin typeface="NimbusSanL-Bold"/>
              </a:rPr>
              <a:t>vendorsetup.sh (before Q/10)</a:t>
            </a:r>
            <a:br>
              <a:rPr lang="en-IN" sz="3600" b="1" i="0" u="none" strike="noStrike" baseline="0" dirty="0">
                <a:solidFill>
                  <a:srgbClr val="3333B3"/>
                </a:solidFill>
                <a:latin typeface="NimbusSanL-Bold"/>
              </a:rPr>
            </a:br>
            <a:endParaRPr lang="en-IN" sz="3600" b="1" i="0" u="none" strike="noStrike" baseline="0" dirty="0">
              <a:solidFill>
                <a:srgbClr val="3333B3"/>
              </a:solidFill>
              <a:latin typeface="NimbusSanL-Bold"/>
            </a:endParaRPr>
          </a:p>
          <a:p>
            <a:pPr marL="285750" indent="-285750" algn="l">
              <a:buFont typeface="Arial" panose="020B0604020202020204" pitchFamily="34" charset="0"/>
              <a:buChar char="•"/>
            </a:pPr>
            <a:r>
              <a:rPr lang="en-US" sz="1600" b="0" i="0" u="none" strike="noStrike" baseline="0" dirty="0">
                <a:solidFill>
                  <a:srgbClr val="3333B3"/>
                </a:solidFill>
                <a:latin typeface="cmsy10" panose="020B0500000000000000" pitchFamily="34" charset="0"/>
              </a:rPr>
              <a:t> </a:t>
            </a:r>
            <a:r>
              <a:rPr lang="en-US" sz="1600" b="0" i="0" u="none" strike="noStrike" baseline="0" dirty="0">
                <a:solidFill>
                  <a:srgbClr val="000000"/>
                </a:solidFill>
                <a:latin typeface="NimbusSanL-Regu"/>
              </a:rPr>
              <a:t>In Q/10, the lunch menu is populated by </a:t>
            </a:r>
            <a:r>
              <a:rPr lang="en-US" sz="1600" b="0" i="0" u="none" strike="noStrike" baseline="0" dirty="0">
                <a:solidFill>
                  <a:srgbClr val="000000"/>
                </a:solidFill>
                <a:latin typeface="F112"/>
              </a:rPr>
              <a:t>COMMON_LUNCH_CHOICES </a:t>
            </a:r>
            <a:r>
              <a:rPr lang="en-US" sz="1600" b="0" i="0" u="none" strike="noStrike" baseline="0" dirty="0">
                <a:solidFill>
                  <a:srgbClr val="000000"/>
                </a:solidFill>
                <a:latin typeface="NimbusSanL-Regu"/>
              </a:rPr>
              <a:t>in </a:t>
            </a:r>
            <a:r>
              <a:rPr lang="en-IN" sz="1600" b="0" i="0" u="none" strike="noStrike" baseline="0" dirty="0">
                <a:solidFill>
                  <a:srgbClr val="000000"/>
                </a:solidFill>
                <a:latin typeface="F112"/>
              </a:rPr>
              <a:t>AndroidProducts.mk</a:t>
            </a:r>
            <a:br>
              <a:rPr lang="en-IN" sz="1600" b="0" i="0" u="none" strike="noStrike" baseline="0" dirty="0">
                <a:solidFill>
                  <a:srgbClr val="000000"/>
                </a:solidFill>
                <a:latin typeface="F112"/>
              </a:rPr>
            </a:br>
            <a:endParaRPr lang="en-IN" sz="1600" b="0" i="0" u="none" strike="noStrike" baseline="0" dirty="0">
              <a:solidFill>
                <a:srgbClr val="000000"/>
              </a:solidFill>
              <a:latin typeface="F112"/>
            </a:endParaRPr>
          </a:p>
          <a:p>
            <a:pPr marL="285750" indent="-285750" algn="l">
              <a:buFont typeface="Arial" panose="020B0604020202020204" pitchFamily="34" charset="0"/>
              <a:buChar char="•"/>
            </a:pPr>
            <a:r>
              <a:rPr lang="en-US" sz="1600" b="0" i="0" u="none" strike="noStrike" baseline="0" dirty="0">
                <a:solidFill>
                  <a:srgbClr val="3333B3"/>
                </a:solidFill>
                <a:latin typeface="cmsy10" panose="020B0500000000000000" pitchFamily="34" charset="0"/>
              </a:rPr>
              <a:t> </a:t>
            </a:r>
            <a:r>
              <a:rPr lang="en-US" sz="1600" b="0" i="0" u="none" strike="noStrike" baseline="0" dirty="0">
                <a:solidFill>
                  <a:srgbClr val="000000"/>
                </a:solidFill>
                <a:latin typeface="NimbusSanL-Regu"/>
              </a:rPr>
              <a:t>Previously, it was populated by </a:t>
            </a:r>
            <a:r>
              <a:rPr lang="en-US" sz="1600" b="0" i="0" u="none" strike="noStrike" baseline="0" dirty="0">
                <a:solidFill>
                  <a:srgbClr val="000000"/>
                </a:solidFill>
                <a:latin typeface="F112"/>
              </a:rPr>
              <a:t>vendorsetup.sh</a:t>
            </a:r>
            <a:br>
              <a:rPr lang="en-US" sz="1600" b="0" i="0" u="none" strike="noStrike" baseline="0" dirty="0">
                <a:solidFill>
                  <a:srgbClr val="000000"/>
                </a:solidFill>
                <a:latin typeface="F112"/>
              </a:rPr>
            </a:br>
            <a:endParaRPr lang="en-US" sz="1600" b="0" i="0" u="none" strike="noStrike" baseline="0" dirty="0">
              <a:solidFill>
                <a:srgbClr val="000000"/>
              </a:solidFill>
              <a:latin typeface="F112"/>
            </a:endParaRPr>
          </a:p>
          <a:p>
            <a:pPr marL="285750" indent="-285750" algn="l">
              <a:buFont typeface="Arial" panose="020B0604020202020204" pitchFamily="34" charset="0"/>
              <a:buChar char="•"/>
            </a:pPr>
            <a:r>
              <a:rPr lang="en-IN" sz="1600" b="0" i="0" u="none" strike="noStrike" baseline="0" dirty="0">
                <a:solidFill>
                  <a:srgbClr val="3333B3"/>
                </a:solidFill>
                <a:latin typeface="cmsy10" panose="020B0500000000000000" pitchFamily="34" charset="0"/>
              </a:rPr>
              <a:t> </a:t>
            </a:r>
            <a:r>
              <a:rPr lang="en-IN" sz="1600" b="0" i="0" u="none" strike="noStrike" baseline="0" dirty="0">
                <a:solidFill>
                  <a:srgbClr val="000000"/>
                </a:solidFill>
                <a:latin typeface="NimbusSanL-Regu"/>
              </a:rPr>
              <a:t>Format </a:t>
            </a:r>
            <a:r>
              <a:rPr lang="en-IN" sz="1600" b="0" i="0" u="none" strike="noStrike" baseline="0" dirty="0" err="1">
                <a:solidFill>
                  <a:srgbClr val="000000"/>
                </a:solidFill>
                <a:latin typeface="F112"/>
              </a:rPr>
              <a:t>add_lunch_combo</a:t>
            </a:r>
            <a:r>
              <a:rPr lang="en-IN" sz="1600" b="0" i="0" u="none" strike="noStrike" baseline="0" dirty="0">
                <a:solidFill>
                  <a:srgbClr val="000000"/>
                </a:solidFill>
                <a:latin typeface="F112"/>
              </a:rPr>
              <a:t> PRODUCT_NAME-[user | </a:t>
            </a:r>
            <a:r>
              <a:rPr lang="en-IN" sz="1600" b="0" i="0" u="none" strike="noStrike" baseline="0" dirty="0" err="1">
                <a:solidFill>
                  <a:srgbClr val="000000"/>
                </a:solidFill>
                <a:latin typeface="F112"/>
              </a:rPr>
              <a:t>userdebug</a:t>
            </a:r>
            <a:r>
              <a:rPr lang="en-IN" sz="1600" b="0" i="0" u="none" strike="noStrike" baseline="0" dirty="0">
                <a:solidFill>
                  <a:srgbClr val="000000"/>
                </a:solidFill>
                <a:latin typeface="F112"/>
              </a:rPr>
              <a:t> | </a:t>
            </a:r>
            <a:r>
              <a:rPr lang="en-IN" sz="1600" b="0" i="0" u="none" strike="noStrike" baseline="0" dirty="0" err="1">
                <a:solidFill>
                  <a:srgbClr val="000000"/>
                </a:solidFill>
                <a:latin typeface="F112"/>
              </a:rPr>
              <a:t>eng</a:t>
            </a:r>
            <a:r>
              <a:rPr lang="en-IN" sz="1600" b="0" i="0" u="none" strike="noStrike" baseline="0" dirty="0">
                <a:solidFill>
                  <a:srgbClr val="000000"/>
                </a:solidFill>
                <a:latin typeface="F112"/>
              </a:rPr>
              <a:t>]</a:t>
            </a:r>
            <a:br>
              <a:rPr lang="en-IN" sz="1600" b="0" i="0" u="none" strike="noStrike" baseline="0" dirty="0">
                <a:solidFill>
                  <a:srgbClr val="000000"/>
                </a:solidFill>
                <a:latin typeface="F112"/>
              </a:rPr>
            </a:br>
            <a:endParaRPr lang="en-IN" sz="1600" b="0" i="0" u="none" strike="noStrike" baseline="0" dirty="0">
              <a:solidFill>
                <a:srgbClr val="000000"/>
              </a:solidFill>
              <a:latin typeface="F112"/>
            </a:endParaRPr>
          </a:p>
          <a:p>
            <a:pPr marL="285750" indent="-285750" algn="l">
              <a:buFont typeface="Arial" panose="020B0604020202020204" pitchFamily="34" charset="0"/>
              <a:buChar char="•"/>
            </a:pPr>
            <a:r>
              <a:rPr lang="en-IN" sz="1600" b="0" i="0" u="none" strike="noStrike" baseline="0" dirty="0">
                <a:solidFill>
                  <a:srgbClr val="3333B3"/>
                </a:solidFill>
                <a:latin typeface="cmsy10" panose="020B0500000000000000" pitchFamily="34" charset="0"/>
              </a:rPr>
              <a:t> </a:t>
            </a:r>
            <a:r>
              <a:rPr lang="en-IN" sz="1600" b="0" i="0" u="none" strike="noStrike" baseline="0" dirty="0">
                <a:solidFill>
                  <a:srgbClr val="000000"/>
                </a:solidFill>
                <a:latin typeface="NimbusSanL-Regu"/>
              </a:rPr>
              <a:t>Example</a:t>
            </a:r>
          </a:p>
          <a:p>
            <a:pPr lvl="1"/>
            <a:r>
              <a:rPr lang="en-IN" sz="1600" b="0" i="0" u="none" strike="noStrike" baseline="0" dirty="0" err="1">
                <a:solidFill>
                  <a:srgbClr val="000000"/>
                </a:solidFill>
                <a:latin typeface="F98"/>
              </a:rPr>
              <a:t>add_lunch_combo</a:t>
            </a:r>
            <a:r>
              <a:rPr lang="en-IN" sz="1600" b="0" i="0" u="none" strike="noStrike" baseline="0" dirty="0">
                <a:solidFill>
                  <a:srgbClr val="000000"/>
                </a:solidFill>
                <a:latin typeface="F98"/>
              </a:rPr>
              <a:t> </a:t>
            </a:r>
            <a:r>
              <a:rPr lang="en-IN" sz="1600" b="0" i="0" u="none" strike="noStrike" baseline="0" dirty="0" err="1">
                <a:solidFill>
                  <a:srgbClr val="000000"/>
                </a:solidFill>
                <a:latin typeface="F98"/>
              </a:rPr>
              <a:t>marvin-eng</a:t>
            </a:r>
            <a:endParaRPr lang="en-IN" sz="1600" dirty="0"/>
          </a:p>
        </p:txBody>
      </p:sp>
    </p:spTree>
    <p:extLst>
      <p:ext uri="{BB962C8B-B14F-4D97-AF65-F5344CB8AC3E}">
        <p14:creationId xmlns:p14="http://schemas.microsoft.com/office/powerpoint/2010/main" val="42425621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5E704-849D-5774-6CB8-C0171CC2423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3E07AB0-9256-73FA-D34E-F436790966C6}"/>
              </a:ext>
            </a:extLst>
          </p:cNvPr>
          <p:cNvSpPr txBox="1"/>
          <p:nvPr/>
        </p:nvSpPr>
        <p:spPr>
          <a:xfrm>
            <a:off x="4122474" y="2958202"/>
            <a:ext cx="3947053" cy="1241237"/>
          </a:xfrm>
          <a:prstGeom prst="rect">
            <a:avLst/>
          </a:prstGeom>
          <a:noFill/>
        </p:spPr>
        <p:txBody>
          <a:bodyPr wrap="square">
            <a:spAutoFit/>
          </a:bodyPr>
          <a:lstStyle/>
          <a:p>
            <a:r>
              <a:rPr lang="en-IN" sz="3733" b="1" dirty="0"/>
              <a:t>Devices in Android</a:t>
            </a:r>
          </a:p>
        </p:txBody>
      </p:sp>
    </p:spTree>
    <p:extLst>
      <p:ext uri="{BB962C8B-B14F-4D97-AF65-F5344CB8AC3E}">
        <p14:creationId xmlns:p14="http://schemas.microsoft.com/office/powerpoint/2010/main" val="8264922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DA2CD-771C-8A6D-394A-979E72C1485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46582CB-C7E8-BEBA-4D05-BE8427592909}"/>
              </a:ext>
            </a:extLst>
          </p:cNvPr>
          <p:cNvSpPr txBox="1"/>
          <p:nvPr/>
        </p:nvSpPr>
        <p:spPr>
          <a:xfrm>
            <a:off x="358522" y="277761"/>
            <a:ext cx="6096000" cy="461665"/>
          </a:xfrm>
          <a:prstGeom prst="rect">
            <a:avLst/>
          </a:prstGeom>
          <a:noFill/>
        </p:spPr>
        <p:txBody>
          <a:bodyPr wrap="square">
            <a:spAutoFit/>
          </a:bodyPr>
          <a:lstStyle/>
          <a:p>
            <a:r>
              <a:rPr lang="en-IN" sz="2400" b="1" dirty="0">
                <a:solidFill>
                  <a:srgbClr val="3333B3"/>
                </a:solidFill>
                <a:latin typeface="NimbusSanL-Bold"/>
              </a:rPr>
              <a:t>AOSP Devices: Goldfish</a:t>
            </a:r>
            <a:endParaRPr lang="en-IN" sz="2400" dirty="0"/>
          </a:p>
        </p:txBody>
      </p:sp>
      <p:sp>
        <p:nvSpPr>
          <p:cNvPr id="6" name="TextBox 5">
            <a:extLst>
              <a:ext uri="{FF2B5EF4-FFF2-40B4-BE49-F238E27FC236}">
                <a16:creationId xmlns:a16="http://schemas.microsoft.com/office/drawing/2014/main" id="{B40F96DB-62CB-B43F-9250-487E36648D4C}"/>
              </a:ext>
            </a:extLst>
          </p:cNvPr>
          <p:cNvSpPr txBox="1"/>
          <p:nvPr/>
        </p:nvSpPr>
        <p:spPr>
          <a:xfrm>
            <a:off x="466807" y="1136564"/>
            <a:ext cx="11227888" cy="3785652"/>
          </a:xfrm>
          <a:prstGeom prst="rect">
            <a:avLst/>
          </a:prstGeom>
          <a:noFill/>
        </p:spPr>
        <p:txBody>
          <a:bodyPr wrap="square">
            <a:spAutoFit/>
          </a:bodyPr>
          <a:lstStyle/>
          <a:p>
            <a:pPr marL="380990" indent="-380990">
              <a:buFont typeface="Arial" panose="020B0604020202020204" pitchFamily="34" charset="0"/>
              <a:buChar char="•"/>
            </a:pPr>
            <a:r>
              <a:rPr lang="en-US" sz="2400" dirty="0">
                <a:solidFill>
                  <a:srgbClr val="000000"/>
                </a:solidFill>
                <a:latin typeface="NimbusSanL-Regu"/>
              </a:rPr>
              <a:t>Goldfish is the well-known Android Emulator</a:t>
            </a: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Primarily for testing applications in Android Studio</a:t>
            </a:r>
          </a:p>
          <a:p>
            <a:pPr algn="l"/>
            <a:r>
              <a:rPr lang="en-US" sz="2400" b="1" dirty="0">
                <a:solidFill>
                  <a:srgbClr val="000000"/>
                </a:solidFill>
                <a:latin typeface="NimbusSanL-Regu"/>
              </a:rPr>
              <a:t>Product</a:t>
            </a:r>
            <a:r>
              <a:rPr lang="en-US" sz="2400" dirty="0">
                <a:solidFill>
                  <a:srgbClr val="000000"/>
                </a:solidFill>
                <a:latin typeface="NimbusSanL-Regu"/>
              </a:rPr>
              <a:t>                                                 </a:t>
            </a:r>
            <a:r>
              <a:rPr lang="en-US" sz="2400" b="1" dirty="0">
                <a:solidFill>
                  <a:srgbClr val="000000"/>
                </a:solidFill>
                <a:latin typeface="F112"/>
              </a:rPr>
              <a:t>device/generic/goldfish/AndroidProducts.mk</a:t>
            </a:r>
            <a:r>
              <a:rPr lang="en-US" sz="2400" dirty="0">
                <a:solidFill>
                  <a:srgbClr val="000000"/>
                </a:solidFill>
                <a:latin typeface="F112"/>
              </a:rPr>
              <a:t>:</a:t>
            </a:r>
          </a:p>
          <a:p>
            <a:pPr algn="l"/>
            <a:r>
              <a:rPr lang="en-US" sz="2400" dirty="0">
                <a:solidFill>
                  <a:srgbClr val="000000"/>
                </a:solidFill>
                <a:latin typeface="NimbusSanL-Regu"/>
              </a:rPr>
              <a:t>ARM64 phone emulator                    </a:t>
            </a:r>
            <a:r>
              <a:rPr lang="en-US" sz="2400" dirty="0">
                <a:solidFill>
                  <a:srgbClr val="000000"/>
                </a:solidFill>
                <a:latin typeface="F112"/>
              </a:rPr>
              <a:t>sdk_phone64_arm64</a:t>
            </a:r>
          </a:p>
          <a:p>
            <a:pPr algn="l"/>
            <a:r>
              <a:rPr lang="en-US" sz="2400" dirty="0">
                <a:solidFill>
                  <a:srgbClr val="000000"/>
                </a:solidFill>
                <a:latin typeface="NimbusSanL-Regu"/>
              </a:rPr>
              <a:t>x86_64 phone emulator                    </a:t>
            </a:r>
            <a:r>
              <a:rPr lang="en-US" sz="2400" dirty="0">
                <a:solidFill>
                  <a:srgbClr val="000000"/>
                </a:solidFill>
                <a:latin typeface="F112"/>
              </a:rPr>
              <a:t>sdk_phone64_x86_64</a:t>
            </a:r>
          </a:p>
          <a:p>
            <a:pPr algn="l"/>
            <a:r>
              <a:rPr lang="en-IN" sz="2400" dirty="0">
                <a:solidFill>
                  <a:srgbClr val="000000"/>
                </a:solidFill>
                <a:latin typeface="NimbusSanL-Regu"/>
              </a:rPr>
              <a:t>x86_64 tablet emulator                     </a:t>
            </a:r>
            <a:r>
              <a:rPr lang="en-IN" sz="2400" dirty="0">
                <a:solidFill>
                  <a:srgbClr val="000000"/>
                </a:solidFill>
                <a:latin typeface="F112"/>
              </a:rPr>
              <a:t>sdk_tablet_x86_64</a:t>
            </a:r>
          </a:p>
          <a:p>
            <a:pPr algn="l"/>
            <a:r>
              <a:rPr lang="en-IN" sz="2400" dirty="0">
                <a:solidFill>
                  <a:srgbClr val="000000"/>
                </a:solidFill>
                <a:latin typeface="F112"/>
              </a:rPr>
              <a:t>                                                               </a:t>
            </a:r>
            <a:r>
              <a:rPr lang="en-IN" sz="2400" b="1" dirty="0">
                <a:solidFill>
                  <a:srgbClr val="000000"/>
                </a:solidFill>
                <a:latin typeface="F112"/>
              </a:rPr>
              <a:t>device/generic/car/AndroidProducts.mk:</a:t>
            </a:r>
          </a:p>
          <a:p>
            <a:pPr algn="l"/>
            <a:r>
              <a:rPr lang="en-US" sz="2400" dirty="0">
                <a:solidFill>
                  <a:srgbClr val="000000"/>
                </a:solidFill>
                <a:latin typeface="NimbusSanL-Regu"/>
              </a:rPr>
              <a:t>ARM64 car emulator                           </a:t>
            </a:r>
            <a:r>
              <a:rPr lang="en-US" sz="2400" dirty="0">
                <a:solidFill>
                  <a:srgbClr val="000000"/>
                </a:solidFill>
                <a:latin typeface="F112"/>
              </a:rPr>
              <a:t>sdk_car_arm64</a:t>
            </a:r>
          </a:p>
          <a:p>
            <a:pPr algn="l"/>
            <a:r>
              <a:rPr lang="en-US" sz="2400" dirty="0">
                <a:solidFill>
                  <a:srgbClr val="000000"/>
                </a:solidFill>
                <a:latin typeface="NimbusSanL-Regu"/>
              </a:rPr>
              <a:t>x86_64 car emulator                           </a:t>
            </a:r>
            <a:r>
              <a:rPr lang="en-US" sz="2400" dirty="0">
                <a:solidFill>
                  <a:srgbClr val="000000"/>
                </a:solidFill>
                <a:latin typeface="F112"/>
              </a:rPr>
              <a:t>sdk_car_x86_64</a:t>
            </a:r>
          </a:p>
          <a:p>
            <a:pPr algn="l"/>
            <a:r>
              <a:rPr lang="en-IN" sz="2400" dirty="0">
                <a:solidFill>
                  <a:srgbClr val="000000"/>
                </a:solidFill>
                <a:latin typeface="NimbusSanL-Regu"/>
              </a:rPr>
              <a:t>x86_64 car emulator                           </a:t>
            </a:r>
            <a:r>
              <a:rPr lang="en-IN" sz="2400" dirty="0">
                <a:solidFill>
                  <a:srgbClr val="000000"/>
                </a:solidFill>
                <a:latin typeface="F112"/>
              </a:rPr>
              <a:t>sdk_car_portrait_x86_64</a:t>
            </a:r>
            <a:endParaRPr lang="en-IN" sz="2400" dirty="0"/>
          </a:p>
        </p:txBody>
      </p:sp>
    </p:spTree>
    <p:extLst>
      <p:ext uri="{BB962C8B-B14F-4D97-AF65-F5344CB8AC3E}">
        <p14:creationId xmlns:p14="http://schemas.microsoft.com/office/powerpoint/2010/main" val="17270202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7ABE8-BCEC-7393-0EF0-98FA6313B61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A833F1E-402C-45EB-9213-DADDD8E700E6}"/>
              </a:ext>
            </a:extLst>
          </p:cNvPr>
          <p:cNvSpPr txBox="1"/>
          <p:nvPr/>
        </p:nvSpPr>
        <p:spPr>
          <a:xfrm>
            <a:off x="551026" y="410108"/>
            <a:ext cx="6096000" cy="461665"/>
          </a:xfrm>
          <a:prstGeom prst="rect">
            <a:avLst/>
          </a:prstGeom>
          <a:noFill/>
        </p:spPr>
        <p:txBody>
          <a:bodyPr wrap="square">
            <a:spAutoFit/>
          </a:bodyPr>
          <a:lstStyle/>
          <a:p>
            <a:r>
              <a:rPr lang="en-IN" sz="2400" b="1" dirty="0">
                <a:solidFill>
                  <a:srgbClr val="3333B3"/>
                </a:solidFill>
                <a:latin typeface="NimbusSanL-Bold"/>
              </a:rPr>
              <a:t>AOSP Devices: Cuttlefish</a:t>
            </a:r>
            <a:endParaRPr lang="en-IN" sz="2400" dirty="0"/>
          </a:p>
        </p:txBody>
      </p:sp>
      <p:sp>
        <p:nvSpPr>
          <p:cNvPr id="6" name="TextBox 5">
            <a:extLst>
              <a:ext uri="{FF2B5EF4-FFF2-40B4-BE49-F238E27FC236}">
                <a16:creationId xmlns:a16="http://schemas.microsoft.com/office/drawing/2014/main" id="{15AA7B92-B7EE-C0F2-3890-529783EB877E}"/>
              </a:ext>
            </a:extLst>
          </p:cNvPr>
          <p:cNvSpPr txBox="1"/>
          <p:nvPr/>
        </p:nvSpPr>
        <p:spPr>
          <a:xfrm>
            <a:off x="723014" y="1413290"/>
            <a:ext cx="10745972" cy="4893647"/>
          </a:xfrm>
          <a:prstGeom prst="rect">
            <a:avLst/>
          </a:prstGeom>
          <a:noFill/>
        </p:spPr>
        <p:txBody>
          <a:bodyPr wrap="square">
            <a:spAutoFit/>
          </a:bodyPr>
          <a:lstStyle/>
          <a:p>
            <a:pPr marL="380990" indent="-380990">
              <a:buFont typeface="Arial" panose="020B0604020202020204" pitchFamily="34" charset="0"/>
              <a:buChar char="•"/>
            </a:pPr>
            <a:r>
              <a:rPr lang="en-US" sz="2400" dirty="0">
                <a:solidFill>
                  <a:srgbClr val="000000"/>
                </a:solidFill>
                <a:latin typeface="NimbusSanL-Regu"/>
              </a:rPr>
              <a:t>Cuttlefish is a headless emulator designed to test AOSP, used by Google as part of their CI for </a:t>
            </a:r>
            <a:r>
              <a:rPr lang="en-IN" sz="2400" dirty="0">
                <a:solidFill>
                  <a:srgbClr val="000000"/>
                </a:solidFill>
                <a:latin typeface="NimbusSanL-Regu"/>
              </a:rPr>
              <a:t>AOSP</a:t>
            </a: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Cuttlefish devices in </a:t>
            </a:r>
            <a:r>
              <a:rPr lang="en-US" sz="2400" dirty="0">
                <a:solidFill>
                  <a:srgbClr val="000000"/>
                </a:solidFill>
                <a:latin typeface="F112"/>
              </a:rPr>
              <a:t>device/google/cuttlefish/AndroidProducts.mk</a:t>
            </a:r>
          </a:p>
          <a:p>
            <a:pPr algn="l"/>
            <a:endParaRPr lang="en-US" sz="2400" dirty="0">
              <a:solidFill>
                <a:srgbClr val="000000"/>
              </a:solidFill>
              <a:latin typeface="F112"/>
            </a:endParaRPr>
          </a:p>
          <a:p>
            <a:pPr algn="l"/>
            <a:r>
              <a:rPr lang="en-US" sz="2400" b="1" dirty="0">
                <a:solidFill>
                  <a:srgbClr val="000000"/>
                </a:solidFill>
                <a:latin typeface="NimbusSanL-Regu"/>
              </a:rPr>
              <a:t>Product</a:t>
            </a:r>
            <a:r>
              <a:rPr lang="en-US" sz="2400" dirty="0">
                <a:solidFill>
                  <a:srgbClr val="000000"/>
                </a:solidFill>
                <a:latin typeface="NimbusSanL-Regu"/>
              </a:rPr>
              <a:t>                                                 </a:t>
            </a:r>
            <a:r>
              <a:rPr lang="en-US" sz="2400" b="1" dirty="0">
                <a:solidFill>
                  <a:srgbClr val="000000"/>
                </a:solidFill>
                <a:latin typeface="F112"/>
              </a:rPr>
              <a:t>device/generic/goldfish/AndroidProducts.mk</a:t>
            </a:r>
            <a:r>
              <a:rPr lang="en-US" sz="2400" dirty="0">
                <a:solidFill>
                  <a:srgbClr val="000000"/>
                </a:solidFill>
                <a:latin typeface="F112"/>
              </a:rPr>
              <a:t>:</a:t>
            </a:r>
          </a:p>
          <a:p>
            <a:pPr algn="l"/>
            <a:r>
              <a:rPr lang="en-IN" sz="2400" dirty="0">
                <a:latin typeface="NimbusSanL-Regu"/>
              </a:rPr>
              <a:t>ARM64 car 			</a:t>
            </a:r>
            <a:r>
              <a:rPr lang="en-IN" sz="2400" dirty="0">
                <a:latin typeface="F112"/>
              </a:rPr>
              <a:t>aosp_cf_arm64_auto</a:t>
            </a:r>
          </a:p>
          <a:p>
            <a:pPr algn="l"/>
            <a:r>
              <a:rPr lang="en-US" sz="2400" dirty="0">
                <a:latin typeface="NimbusSanL-Regu"/>
              </a:rPr>
              <a:t>ARM64 phone 			</a:t>
            </a:r>
            <a:r>
              <a:rPr lang="en-US" sz="2400" dirty="0">
                <a:latin typeface="F112"/>
              </a:rPr>
              <a:t>aosp_cf_arm64_phone</a:t>
            </a:r>
          </a:p>
          <a:p>
            <a:pPr algn="l"/>
            <a:r>
              <a:rPr lang="en-IN" sz="2400" dirty="0">
                <a:latin typeface="NimbusSanL-Regu"/>
              </a:rPr>
              <a:t>x86_64 foldable 			</a:t>
            </a:r>
            <a:r>
              <a:rPr lang="en-IN" sz="2400" dirty="0">
                <a:latin typeface="F112"/>
              </a:rPr>
              <a:t>aosp_cf_x86_64_foldable</a:t>
            </a:r>
          </a:p>
          <a:p>
            <a:pPr algn="l"/>
            <a:r>
              <a:rPr lang="en-IN" sz="2400" dirty="0">
                <a:latin typeface="NimbusSanL-Regu"/>
              </a:rPr>
              <a:t>x86_64 phone 			</a:t>
            </a:r>
            <a:r>
              <a:rPr lang="en-IN" sz="2400" dirty="0">
                <a:latin typeface="F112"/>
              </a:rPr>
              <a:t>aosp_cf_x86_64_phone</a:t>
            </a:r>
          </a:p>
          <a:p>
            <a:pPr algn="l"/>
            <a:r>
              <a:rPr lang="en-IN" sz="2400" dirty="0">
                <a:latin typeface="NimbusSanL-Regu"/>
              </a:rPr>
              <a:t>x86_64 TV 			</a:t>
            </a:r>
            <a:r>
              <a:rPr lang="en-IN" sz="2400" dirty="0">
                <a:latin typeface="F112"/>
              </a:rPr>
              <a:t>aosp_cf_x86_64_tv</a:t>
            </a:r>
          </a:p>
          <a:p>
            <a:pPr algn="l"/>
            <a:r>
              <a:rPr lang="fr-FR" sz="2400" dirty="0">
                <a:latin typeface="NimbusSanL-Regu"/>
              </a:rPr>
              <a:t>x86_64 car 			</a:t>
            </a:r>
            <a:r>
              <a:rPr lang="fr-FR" sz="2400" dirty="0">
                <a:latin typeface="F112"/>
              </a:rPr>
              <a:t>aosp_cf_x86_64_auto</a:t>
            </a:r>
          </a:p>
          <a:p>
            <a:pPr algn="l"/>
            <a:r>
              <a:rPr lang="en-IN" sz="2400" dirty="0">
                <a:latin typeface="NimbusSanL-Regu"/>
              </a:rPr>
              <a:t>x86 phone (32-bit)			</a:t>
            </a:r>
            <a:r>
              <a:rPr lang="en-IN" sz="2400" dirty="0">
                <a:latin typeface="F112"/>
              </a:rPr>
              <a:t>aosp_cf_x86_phone</a:t>
            </a:r>
          </a:p>
          <a:p>
            <a:pPr algn="l"/>
            <a:r>
              <a:rPr lang="en-US" sz="2400" dirty="0">
                <a:latin typeface="NimbusSanL-Regu"/>
              </a:rPr>
              <a:t>x86 TV (32-bit) 			</a:t>
            </a:r>
            <a:r>
              <a:rPr lang="en-US" sz="2400" dirty="0">
                <a:latin typeface="F112"/>
              </a:rPr>
              <a:t>aosp_cf_x86_tv</a:t>
            </a:r>
            <a:endParaRPr lang="en-IN" sz="2400" dirty="0"/>
          </a:p>
        </p:txBody>
      </p:sp>
    </p:spTree>
    <p:extLst>
      <p:ext uri="{BB962C8B-B14F-4D97-AF65-F5344CB8AC3E}">
        <p14:creationId xmlns:p14="http://schemas.microsoft.com/office/powerpoint/2010/main" val="18685022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1C79B-BBB1-29C4-48AC-631C359CBBE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E88983B-A882-43DC-F7FC-DE6DBF8EC96A}"/>
              </a:ext>
            </a:extLst>
          </p:cNvPr>
          <p:cNvSpPr txBox="1"/>
          <p:nvPr/>
        </p:nvSpPr>
        <p:spPr>
          <a:xfrm>
            <a:off x="1176669" y="831213"/>
            <a:ext cx="6096000" cy="461665"/>
          </a:xfrm>
          <a:prstGeom prst="rect">
            <a:avLst/>
          </a:prstGeom>
          <a:noFill/>
        </p:spPr>
        <p:txBody>
          <a:bodyPr wrap="square">
            <a:spAutoFit/>
          </a:bodyPr>
          <a:lstStyle/>
          <a:p>
            <a:r>
              <a:rPr lang="en-IN" sz="2400" b="1" dirty="0">
                <a:solidFill>
                  <a:srgbClr val="3333B3"/>
                </a:solidFill>
                <a:latin typeface="NimbusSanL-Bold"/>
              </a:rPr>
              <a:t>AOSP Devices: trout</a:t>
            </a:r>
            <a:endParaRPr lang="en-IN" sz="2400" dirty="0"/>
          </a:p>
        </p:txBody>
      </p:sp>
      <p:sp>
        <p:nvSpPr>
          <p:cNvPr id="6" name="TextBox 5">
            <a:extLst>
              <a:ext uri="{FF2B5EF4-FFF2-40B4-BE49-F238E27FC236}">
                <a16:creationId xmlns:a16="http://schemas.microsoft.com/office/drawing/2014/main" id="{603FB796-1837-63B0-54B6-6EFE543C5646}"/>
              </a:ext>
            </a:extLst>
          </p:cNvPr>
          <p:cNvSpPr txBox="1"/>
          <p:nvPr/>
        </p:nvSpPr>
        <p:spPr>
          <a:xfrm>
            <a:off x="1176670" y="1786268"/>
            <a:ext cx="10745972" cy="3046988"/>
          </a:xfrm>
          <a:prstGeom prst="rect">
            <a:avLst/>
          </a:prstGeom>
          <a:noFill/>
        </p:spPr>
        <p:txBody>
          <a:bodyPr wrap="square">
            <a:spAutoFit/>
          </a:bodyPr>
          <a:lstStyle/>
          <a:p>
            <a:pPr marL="380990" indent="-380990">
              <a:buFont typeface="Arial" panose="020B0604020202020204" pitchFamily="34" charset="0"/>
              <a:buChar char="•"/>
            </a:pPr>
            <a:r>
              <a:rPr lang="en-US" sz="2400" dirty="0">
                <a:solidFill>
                  <a:srgbClr val="000000"/>
                </a:solidFill>
                <a:latin typeface="NimbusSanL-Regu"/>
              </a:rPr>
              <a:t>Trout uses the same </a:t>
            </a:r>
            <a:r>
              <a:rPr lang="en-US" sz="2400" dirty="0" err="1">
                <a:solidFill>
                  <a:srgbClr val="000000"/>
                </a:solidFill>
                <a:latin typeface="NimbusSanL-Regu"/>
              </a:rPr>
              <a:t>virtio</a:t>
            </a:r>
            <a:r>
              <a:rPr lang="en-US" sz="2400" dirty="0">
                <a:solidFill>
                  <a:srgbClr val="000000"/>
                </a:solidFill>
                <a:latin typeface="NimbusSanL-Regu"/>
              </a:rPr>
              <a:t> hardware platform as Cuttlefish, but configured for Android </a:t>
            </a:r>
            <a:r>
              <a:rPr lang="en-IN" sz="2400" dirty="0">
                <a:solidFill>
                  <a:srgbClr val="000000"/>
                </a:solidFill>
                <a:latin typeface="NimbusSanL-Regu"/>
              </a:rPr>
              <a:t>Automotive</a:t>
            </a: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Intended for Automotive platforms that run within a hypervisor</a:t>
            </a:r>
          </a:p>
          <a:p>
            <a:pPr marL="380990" indent="-380990">
              <a:buFont typeface="Arial" panose="020B0604020202020204" pitchFamily="34" charset="0"/>
              <a:buChar char="•"/>
            </a:pPr>
            <a:r>
              <a:rPr lang="fr-FR" sz="2400" dirty="0">
                <a:latin typeface="F112"/>
              </a:rPr>
              <a:t>device/google/trout/AndroidProducts.mk</a:t>
            </a:r>
            <a:endParaRPr lang="en-US" sz="2400" dirty="0">
              <a:solidFill>
                <a:srgbClr val="000000"/>
              </a:solidFill>
              <a:latin typeface="NimbusSanL-Regu"/>
            </a:endParaRPr>
          </a:p>
          <a:p>
            <a:pPr algn="l"/>
            <a:endParaRPr lang="en-US" sz="2400" dirty="0">
              <a:solidFill>
                <a:srgbClr val="000000"/>
              </a:solidFill>
              <a:latin typeface="F112"/>
            </a:endParaRPr>
          </a:p>
          <a:p>
            <a:pPr algn="l"/>
            <a:r>
              <a:rPr lang="en-IN" sz="2400" dirty="0">
                <a:latin typeface="F112"/>
              </a:rPr>
              <a:t>aosp_trout_arm64</a:t>
            </a:r>
          </a:p>
          <a:p>
            <a:pPr algn="l"/>
            <a:r>
              <a:rPr lang="en-IN" sz="2400" dirty="0">
                <a:latin typeface="F112"/>
              </a:rPr>
              <a:t>aosp_trout_x86</a:t>
            </a:r>
            <a:endParaRPr lang="en-US" sz="2400" dirty="0">
              <a:solidFill>
                <a:srgbClr val="000000"/>
              </a:solidFill>
              <a:latin typeface="F112"/>
            </a:endParaRPr>
          </a:p>
          <a:p>
            <a:pPr algn="l"/>
            <a:endParaRPr lang="en-US" sz="2400" dirty="0">
              <a:solidFill>
                <a:srgbClr val="000000"/>
              </a:solidFill>
              <a:latin typeface="F112"/>
            </a:endParaRPr>
          </a:p>
        </p:txBody>
      </p:sp>
    </p:spTree>
    <p:extLst>
      <p:ext uri="{BB962C8B-B14F-4D97-AF65-F5344CB8AC3E}">
        <p14:creationId xmlns:p14="http://schemas.microsoft.com/office/powerpoint/2010/main" val="31135531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D313D-CE9C-5418-2084-47542FF7FC0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5F93948-AB18-F7AD-79DA-88C480C6FBCE}"/>
              </a:ext>
            </a:extLst>
          </p:cNvPr>
          <p:cNvSpPr txBox="1"/>
          <p:nvPr/>
        </p:nvSpPr>
        <p:spPr>
          <a:xfrm>
            <a:off x="1176669" y="773766"/>
            <a:ext cx="6096000" cy="461665"/>
          </a:xfrm>
          <a:prstGeom prst="rect">
            <a:avLst/>
          </a:prstGeom>
          <a:noFill/>
        </p:spPr>
        <p:txBody>
          <a:bodyPr wrap="square">
            <a:spAutoFit/>
          </a:bodyPr>
          <a:lstStyle/>
          <a:p>
            <a:r>
              <a:rPr lang="en-IN" sz="2400" b="1" dirty="0">
                <a:solidFill>
                  <a:srgbClr val="3333B3"/>
                </a:solidFill>
                <a:latin typeface="NimbusSanL-Bold"/>
              </a:rPr>
              <a:t>AOSP Devices: Pixel</a:t>
            </a:r>
            <a:endParaRPr lang="en-IN" sz="2400" dirty="0"/>
          </a:p>
        </p:txBody>
      </p:sp>
      <p:sp>
        <p:nvSpPr>
          <p:cNvPr id="6" name="TextBox 5">
            <a:extLst>
              <a:ext uri="{FF2B5EF4-FFF2-40B4-BE49-F238E27FC236}">
                <a16:creationId xmlns:a16="http://schemas.microsoft.com/office/drawing/2014/main" id="{D8CEA15F-FE06-570E-F8B1-E7327E7C9A03}"/>
              </a:ext>
            </a:extLst>
          </p:cNvPr>
          <p:cNvSpPr txBox="1"/>
          <p:nvPr/>
        </p:nvSpPr>
        <p:spPr>
          <a:xfrm>
            <a:off x="1176670" y="1148316"/>
            <a:ext cx="10745972" cy="461665"/>
          </a:xfrm>
          <a:prstGeom prst="rect">
            <a:avLst/>
          </a:prstGeom>
          <a:noFill/>
        </p:spPr>
        <p:txBody>
          <a:bodyPr wrap="square">
            <a:spAutoFit/>
          </a:bodyPr>
          <a:lstStyle/>
          <a:p>
            <a:pPr marL="380990" indent="-380990">
              <a:buFont typeface="Arial" panose="020B0604020202020204" pitchFamily="34" charset="0"/>
              <a:buChar char="•"/>
            </a:pPr>
            <a:r>
              <a:rPr lang="en-US" sz="2400" dirty="0">
                <a:latin typeface="NimbusSanL-Regu"/>
              </a:rPr>
              <a:t>Device configuration for Pixel handsets in U/14</a:t>
            </a:r>
            <a:endParaRPr lang="en-US" sz="2400" dirty="0">
              <a:solidFill>
                <a:srgbClr val="000000"/>
              </a:solidFill>
              <a:latin typeface="F112"/>
            </a:endParaRPr>
          </a:p>
        </p:txBody>
      </p:sp>
      <p:pic>
        <p:nvPicPr>
          <p:cNvPr id="4" name="Picture 3">
            <a:extLst>
              <a:ext uri="{FF2B5EF4-FFF2-40B4-BE49-F238E27FC236}">
                <a16:creationId xmlns:a16="http://schemas.microsoft.com/office/drawing/2014/main" id="{4ECC62DE-1765-54DD-A2EB-B437BA396254}"/>
              </a:ext>
            </a:extLst>
          </p:cNvPr>
          <p:cNvPicPr>
            <a:picLocks noChangeAspect="1"/>
          </p:cNvPicPr>
          <p:nvPr/>
        </p:nvPicPr>
        <p:blipFill>
          <a:blip r:embed="rId3"/>
          <a:stretch>
            <a:fillRect/>
          </a:stretch>
        </p:blipFill>
        <p:spPr>
          <a:xfrm>
            <a:off x="2332711" y="1640758"/>
            <a:ext cx="5825367" cy="5037925"/>
          </a:xfrm>
          <a:prstGeom prst="rect">
            <a:avLst/>
          </a:prstGeom>
        </p:spPr>
      </p:pic>
    </p:spTree>
    <p:extLst>
      <p:ext uri="{BB962C8B-B14F-4D97-AF65-F5344CB8AC3E}">
        <p14:creationId xmlns:p14="http://schemas.microsoft.com/office/powerpoint/2010/main" val="4708469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BB93F-4809-234C-1A86-89C92F91D2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0044A64-39E7-9B11-933C-5FA125B3E6DF}"/>
              </a:ext>
            </a:extLst>
          </p:cNvPr>
          <p:cNvSpPr txBox="1"/>
          <p:nvPr/>
        </p:nvSpPr>
        <p:spPr>
          <a:xfrm>
            <a:off x="1176669" y="773766"/>
            <a:ext cx="6096000" cy="461665"/>
          </a:xfrm>
          <a:prstGeom prst="rect">
            <a:avLst/>
          </a:prstGeom>
          <a:noFill/>
        </p:spPr>
        <p:txBody>
          <a:bodyPr wrap="square">
            <a:spAutoFit/>
          </a:bodyPr>
          <a:lstStyle/>
          <a:p>
            <a:r>
              <a:rPr lang="en-IN" sz="2400" b="1" dirty="0">
                <a:solidFill>
                  <a:srgbClr val="3333B3"/>
                </a:solidFill>
                <a:latin typeface="NimbusSanL-Bold"/>
              </a:rPr>
              <a:t>AOSP Devices: Dev Boards</a:t>
            </a:r>
            <a:endParaRPr lang="en-IN" sz="2400" dirty="0"/>
          </a:p>
        </p:txBody>
      </p:sp>
      <p:sp>
        <p:nvSpPr>
          <p:cNvPr id="6" name="TextBox 5">
            <a:extLst>
              <a:ext uri="{FF2B5EF4-FFF2-40B4-BE49-F238E27FC236}">
                <a16:creationId xmlns:a16="http://schemas.microsoft.com/office/drawing/2014/main" id="{B24BA1C6-CA10-B707-0E5A-95A7F694BA9B}"/>
              </a:ext>
            </a:extLst>
          </p:cNvPr>
          <p:cNvSpPr txBox="1"/>
          <p:nvPr/>
        </p:nvSpPr>
        <p:spPr>
          <a:xfrm>
            <a:off x="1176670" y="1148316"/>
            <a:ext cx="10745972" cy="461665"/>
          </a:xfrm>
          <a:prstGeom prst="rect">
            <a:avLst/>
          </a:prstGeom>
          <a:noFill/>
        </p:spPr>
        <p:txBody>
          <a:bodyPr wrap="square">
            <a:spAutoFit/>
          </a:bodyPr>
          <a:lstStyle/>
          <a:p>
            <a:pPr marL="380990" indent="-380990">
              <a:buFont typeface="Arial" panose="020B0604020202020204" pitchFamily="34" charset="0"/>
              <a:buChar char="•"/>
            </a:pPr>
            <a:r>
              <a:rPr lang="en-US" sz="2400" dirty="0">
                <a:latin typeface="NimbusSanL-Regu"/>
              </a:rPr>
              <a:t>Device configuration for Development boards in U/14</a:t>
            </a:r>
            <a:endParaRPr lang="en-US" sz="2400" dirty="0">
              <a:solidFill>
                <a:srgbClr val="000000"/>
              </a:solidFill>
              <a:latin typeface="F112"/>
            </a:endParaRPr>
          </a:p>
        </p:txBody>
      </p:sp>
      <p:pic>
        <p:nvPicPr>
          <p:cNvPr id="7" name="Picture 6">
            <a:extLst>
              <a:ext uri="{FF2B5EF4-FFF2-40B4-BE49-F238E27FC236}">
                <a16:creationId xmlns:a16="http://schemas.microsoft.com/office/drawing/2014/main" id="{1BDDEBF7-C613-C1FF-5233-95F6B4AA4189}"/>
              </a:ext>
            </a:extLst>
          </p:cNvPr>
          <p:cNvPicPr>
            <a:picLocks noChangeAspect="1"/>
          </p:cNvPicPr>
          <p:nvPr/>
        </p:nvPicPr>
        <p:blipFill>
          <a:blip r:embed="rId3"/>
          <a:stretch>
            <a:fillRect/>
          </a:stretch>
        </p:blipFill>
        <p:spPr>
          <a:xfrm>
            <a:off x="1031470" y="2145259"/>
            <a:ext cx="10891172" cy="2915839"/>
          </a:xfrm>
          <a:prstGeom prst="rect">
            <a:avLst/>
          </a:prstGeom>
        </p:spPr>
      </p:pic>
    </p:spTree>
    <p:extLst>
      <p:ext uri="{BB962C8B-B14F-4D97-AF65-F5344CB8AC3E}">
        <p14:creationId xmlns:p14="http://schemas.microsoft.com/office/powerpoint/2010/main" val="41330910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C47C1-6D48-E873-C904-E9C10624628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6084547-5F72-F645-F70D-109F7C920603}"/>
              </a:ext>
            </a:extLst>
          </p:cNvPr>
          <p:cNvSpPr txBox="1"/>
          <p:nvPr/>
        </p:nvSpPr>
        <p:spPr>
          <a:xfrm>
            <a:off x="3864333" y="2731374"/>
            <a:ext cx="3961231" cy="1241237"/>
          </a:xfrm>
          <a:prstGeom prst="rect">
            <a:avLst/>
          </a:prstGeom>
          <a:noFill/>
        </p:spPr>
        <p:txBody>
          <a:bodyPr wrap="square">
            <a:spAutoFit/>
          </a:bodyPr>
          <a:lstStyle/>
          <a:p>
            <a:r>
              <a:rPr lang="en-IN" sz="3733" b="1" dirty="0"/>
              <a:t>Android Emulators</a:t>
            </a:r>
          </a:p>
        </p:txBody>
      </p:sp>
    </p:spTree>
    <p:extLst>
      <p:ext uri="{BB962C8B-B14F-4D97-AF65-F5344CB8AC3E}">
        <p14:creationId xmlns:p14="http://schemas.microsoft.com/office/powerpoint/2010/main" val="33192648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EC46E-A1A5-5316-F24A-D2B399A15AA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D81854E-37F1-AE92-A54E-BA64EAB8967F}"/>
              </a:ext>
            </a:extLst>
          </p:cNvPr>
          <p:cNvSpPr txBox="1"/>
          <p:nvPr/>
        </p:nvSpPr>
        <p:spPr>
          <a:xfrm>
            <a:off x="1233377" y="1531089"/>
            <a:ext cx="10079665" cy="3293209"/>
          </a:xfrm>
          <a:prstGeom prst="rect">
            <a:avLst/>
          </a:prstGeom>
          <a:noFill/>
        </p:spPr>
        <p:txBody>
          <a:bodyPr wrap="square">
            <a:spAutoFit/>
          </a:bodyPr>
          <a:lstStyle/>
          <a:p>
            <a:pPr algn="l"/>
            <a:r>
              <a:rPr lang="en-IN" sz="3200" dirty="0">
                <a:solidFill>
                  <a:srgbClr val="3333B3"/>
                </a:solidFill>
                <a:latin typeface="cmsy10" panose="020B0500000000000000" pitchFamily="34" charset="0"/>
              </a:rPr>
              <a:t> </a:t>
            </a:r>
            <a:r>
              <a:rPr lang="en-IN" sz="3200" dirty="0">
                <a:solidFill>
                  <a:srgbClr val="000000"/>
                </a:solidFill>
                <a:latin typeface="NimbusSanL-Regu"/>
              </a:rPr>
              <a:t>Goldfish</a:t>
            </a: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well-known Android emulator, used for testing apps</a:t>
            </a: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usually installed along with Android Studio ...</a:t>
            </a: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 but also part of AOSP</a:t>
            </a:r>
            <a:br>
              <a:rPr lang="en-US" sz="2400" dirty="0">
                <a:solidFill>
                  <a:srgbClr val="000000"/>
                </a:solidFill>
                <a:latin typeface="NimbusSanL-Regu"/>
              </a:rPr>
            </a:br>
            <a:endParaRPr lang="en-US" sz="2400" dirty="0">
              <a:solidFill>
                <a:srgbClr val="000000"/>
              </a:solidFill>
              <a:latin typeface="NimbusSanL-Regu"/>
            </a:endParaRPr>
          </a:p>
          <a:p>
            <a:pPr algn="l"/>
            <a:r>
              <a:rPr lang="en-IN" sz="3200" dirty="0">
                <a:solidFill>
                  <a:srgbClr val="3333B3"/>
                </a:solidFill>
                <a:latin typeface="cmsy10" panose="020B0500000000000000" pitchFamily="34" charset="0"/>
              </a:rPr>
              <a:t> </a:t>
            </a:r>
            <a:r>
              <a:rPr lang="en-IN" sz="3200" dirty="0">
                <a:solidFill>
                  <a:srgbClr val="000000"/>
                </a:solidFill>
                <a:latin typeface="NimbusSanL-Regu"/>
              </a:rPr>
              <a:t>Cuttlefish (since P/9)</a:t>
            </a: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used to test the Android operating system</a:t>
            </a: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more accurate emulation of real hardware</a:t>
            </a:r>
            <a:endParaRPr lang="en-IN" sz="2400" dirty="0"/>
          </a:p>
        </p:txBody>
      </p:sp>
    </p:spTree>
    <p:extLst>
      <p:ext uri="{BB962C8B-B14F-4D97-AF65-F5344CB8AC3E}">
        <p14:creationId xmlns:p14="http://schemas.microsoft.com/office/powerpoint/2010/main" val="38178713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AD5B7-1752-A6A1-C683-57B4B33206C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E67FDB1-9705-C38D-EDCB-05B79BFA5D21}"/>
              </a:ext>
            </a:extLst>
          </p:cNvPr>
          <p:cNvSpPr txBox="1"/>
          <p:nvPr/>
        </p:nvSpPr>
        <p:spPr>
          <a:xfrm>
            <a:off x="1026694" y="1347537"/>
            <a:ext cx="11165305" cy="4031873"/>
          </a:xfrm>
          <a:prstGeom prst="rect">
            <a:avLst/>
          </a:prstGeom>
          <a:noFill/>
        </p:spPr>
        <p:txBody>
          <a:bodyPr wrap="square">
            <a:spAutoFit/>
          </a:bodyPr>
          <a:lstStyle/>
          <a:p>
            <a:pPr algn="l"/>
            <a:r>
              <a:rPr lang="en-IN" sz="3200" b="1" dirty="0">
                <a:solidFill>
                  <a:srgbClr val="3333B3"/>
                </a:solidFill>
                <a:latin typeface="NimbusSanL-Bold"/>
              </a:rPr>
              <a:t>Goldfish and </a:t>
            </a:r>
            <a:r>
              <a:rPr lang="en-IN" sz="3200" b="1" dirty="0" err="1">
                <a:solidFill>
                  <a:srgbClr val="3333B3"/>
                </a:solidFill>
                <a:latin typeface="NimbusSanL-Bold"/>
              </a:rPr>
              <a:t>Ranchu</a:t>
            </a:r>
            <a:br>
              <a:rPr lang="en-IN" sz="3200" b="1" dirty="0">
                <a:solidFill>
                  <a:srgbClr val="3333B3"/>
                </a:solidFill>
                <a:latin typeface="NimbusSanL-Bold"/>
              </a:rPr>
            </a:br>
            <a:endParaRPr lang="en-IN" sz="3200" b="1" dirty="0">
              <a:solidFill>
                <a:srgbClr val="3333B3"/>
              </a:solidFill>
              <a:latin typeface="NimbusSanL-Bold"/>
            </a:endParaRP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Before A-L/5, emulated hardware was named </a:t>
            </a:r>
            <a:r>
              <a:rPr lang="en-US" sz="2400" b="1" dirty="0">
                <a:solidFill>
                  <a:srgbClr val="000000"/>
                </a:solidFill>
                <a:latin typeface="NimbusSanL-Bold"/>
              </a:rPr>
              <a:t>Goldfish </a:t>
            </a:r>
            <a:r>
              <a:rPr lang="en-US" sz="2400" dirty="0">
                <a:solidFill>
                  <a:srgbClr val="000000"/>
                </a:solidFill>
                <a:latin typeface="NimbusSanL-Regu"/>
              </a:rPr>
              <a:t>based on a forked copy</a:t>
            </a:r>
          </a:p>
          <a:p>
            <a:pPr marL="380990" indent="-380990">
              <a:buFont typeface="Arial" panose="020B0604020202020204" pitchFamily="34" charset="0"/>
              <a:buChar char="•"/>
            </a:pPr>
            <a:r>
              <a:rPr lang="en-US" sz="2400" dirty="0">
                <a:solidFill>
                  <a:srgbClr val="000000"/>
                </a:solidFill>
                <a:latin typeface="NimbusSanL-Regu"/>
              </a:rPr>
              <a:t>of QEMU version 1 – deprecated</a:t>
            </a:r>
            <a:br>
              <a:rPr lang="en-US" sz="2400" dirty="0">
                <a:solidFill>
                  <a:srgbClr val="000000"/>
                </a:solidFill>
                <a:latin typeface="NimbusSanL-Regu"/>
              </a:rPr>
            </a:br>
            <a:endParaRPr lang="en-US" sz="2400" dirty="0">
              <a:solidFill>
                <a:srgbClr val="000000"/>
              </a:solidFill>
              <a:latin typeface="NimbusSanL-Regu"/>
            </a:endParaRP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Since L/5, the target is named </a:t>
            </a:r>
            <a:r>
              <a:rPr lang="en-US" sz="2400" b="1" dirty="0" err="1">
                <a:solidFill>
                  <a:srgbClr val="000000"/>
                </a:solidFill>
                <a:latin typeface="NimbusSanL-Bold"/>
              </a:rPr>
              <a:t>Ranchu</a:t>
            </a:r>
            <a:r>
              <a:rPr lang="en-US" sz="2400" dirty="0">
                <a:solidFill>
                  <a:srgbClr val="000000"/>
                </a:solidFill>
                <a:latin typeface="NimbusSanL-Regu"/>
              </a:rPr>
              <a:t>, based on a forked copy of QEMU </a:t>
            </a:r>
            <a:r>
              <a:rPr lang="en-IN" sz="2400" dirty="0">
                <a:solidFill>
                  <a:srgbClr val="000000"/>
                </a:solidFill>
                <a:latin typeface="NimbusSanL-Regu"/>
              </a:rPr>
              <a:t>version 2</a:t>
            </a:r>
            <a:br>
              <a:rPr lang="en-IN" sz="2400" dirty="0">
                <a:solidFill>
                  <a:srgbClr val="000000"/>
                </a:solidFill>
                <a:latin typeface="NimbusSanL-Regu"/>
              </a:rPr>
            </a:br>
            <a:br>
              <a:rPr lang="en-IN" sz="2400" dirty="0">
                <a:solidFill>
                  <a:srgbClr val="000000"/>
                </a:solidFill>
                <a:latin typeface="NimbusSanL-Regu"/>
              </a:rPr>
            </a:br>
            <a:endParaRPr lang="en-IN" sz="2400" dirty="0">
              <a:solidFill>
                <a:srgbClr val="000000"/>
              </a:solidFill>
              <a:latin typeface="NimbusSanL-Regu"/>
            </a:endParaRP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Note: this change has not been propagated consistently: "goldfish" still</a:t>
            </a:r>
          </a:p>
          <a:p>
            <a:pPr algn="l"/>
            <a:r>
              <a:rPr lang="en-US" sz="2400" dirty="0">
                <a:solidFill>
                  <a:srgbClr val="000000"/>
                </a:solidFill>
                <a:latin typeface="NimbusSanL-Regu"/>
              </a:rPr>
              <a:t>     appears in many of the build files, even though the real target is "</a:t>
            </a:r>
            <a:r>
              <a:rPr lang="en-US" sz="2400" dirty="0" err="1">
                <a:solidFill>
                  <a:srgbClr val="000000"/>
                </a:solidFill>
                <a:latin typeface="NimbusSanL-Regu"/>
              </a:rPr>
              <a:t>ranchu</a:t>
            </a:r>
            <a:r>
              <a:rPr lang="en-US" sz="2400" dirty="0">
                <a:solidFill>
                  <a:srgbClr val="000000"/>
                </a:solidFill>
                <a:latin typeface="NimbusSanL-Regu"/>
              </a:rPr>
              <a:t>"</a:t>
            </a:r>
          </a:p>
        </p:txBody>
      </p:sp>
    </p:spTree>
    <p:extLst>
      <p:ext uri="{BB962C8B-B14F-4D97-AF65-F5344CB8AC3E}">
        <p14:creationId xmlns:p14="http://schemas.microsoft.com/office/powerpoint/2010/main" val="1377609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B2B3B-75A0-EE55-0D1D-867ADD2AD8BC}"/>
            </a:ext>
          </a:extLst>
        </p:cNvPr>
        <p:cNvGrpSpPr/>
        <p:nvPr/>
      </p:nvGrpSpPr>
      <p:grpSpPr>
        <a:xfrm>
          <a:off x="0" y="0"/>
          <a:ext cx="0" cy="0"/>
          <a:chOff x="0" y="0"/>
          <a:chExt cx="0" cy="0"/>
        </a:xfrm>
      </p:grpSpPr>
      <p:sp>
        <p:nvSpPr>
          <p:cNvPr id="8" name="PlaceHolder 1">
            <a:extLst>
              <a:ext uri="{FF2B5EF4-FFF2-40B4-BE49-F238E27FC236}">
                <a16:creationId xmlns:a16="http://schemas.microsoft.com/office/drawing/2014/main" id="{17D10243-923F-82C2-6948-C6054D4BA9D1}"/>
              </a:ext>
            </a:extLst>
          </p:cNvPr>
          <p:cNvSpPr>
            <a:spLocks noGrp="1"/>
          </p:cNvSpPr>
          <p:nvPr>
            <p:ph type="title"/>
          </p:nvPr>
        </p:nvSpPr>
        <p:spPr>
          <a:xfrm>
            <a:off x="836106" y="686384"/>
            <a:ext cx="7594972" cy="727771"/>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US" sz="3200" b="1" spc="-43" dirty="0" err="1">
                <a:solidFill>
                  <a:schemeClr val="dk1"/>
                </a:solidFill>
                <a:latin typeface="Times New Roman"/>
              </a:rPr>
              <a:t>Telechip</a:t>
            </a:r>
            <a:r>
              <a:rPr lang="en-US" sz="3200" b="1" spc="-43" dirty="0">
                <a:solidFill>
                  <a:schemeClr val="dk1"/>
                </a:solidFill>
                <a:latin typeface="Times New Roman"/>
              </a:rPr>
              <a:t> TCC805x Development Platform</a:t>
            </a:r>
            <a:endParaRPr lang="en-IN" sz="3200" b="1" spc="-43" dirty="0">
              <a:solidFill>
                <a:schemeClr val="dk1"/>
              </a:solidFill>
              <a:latin typeface="Times New Roman"/>
            </a:endParaRPr>
          </a:p>
        </p:txBody>
      </p:sp>
      <p:pic>
        <p:nvPicPr>
          <p:cNvPr id="3" name="Picture 2">
            <a:extLst>
              <a:ext uri="{FF2B5EF4-FFF2-40B4-BE49-F238E27FC236}">
                <a16:creationId xmlns:a16="http://schemas.microsoft.com/office/drawing/2014/main" id="{A4909B41-7E9B-BBFB-5EBD-515DBCB5462E}"/>
              </a:ext>
            </a:extLst>
          </p:cNvPr>
          <p:cNvPicPr>
            <a:picLocks noChangeAspect="1"/>
          </p:cNvPicPr>
          <p:nvPr/>
        </p:nvPicPr>
        <p:blipFill>
          <a:blip r:embed="rId3"/>
          <a:stretch>
            <a:fillRect/>
          </a:stretch>
        </p:blipFill>
        <p:spPr>
          <a:xfrm>
            <a:off x="963696" y="1243793"/>
            <a:ext cx="8948491" cy="5449024"/>
          </a:xfrm>
          <a:prstGeom prst="rect">
            <a:avLst/>
          </a:prstGeom>
          <a:ln>
            <a:solidFill>
              <a:schemeClr val="tx1"/>
            </a:solidFill>
          </a:ln>
        </p:spPr>
      </p:pic>
    </p:spTree>
    <p:extLst>
      <p:ext uri="{BB962C8B-B14F-4D97-AF65-F5344CB8AC3E}">
        <p14:creationId xmlns:p14="http://schemas.microsoft.com/office/powerpoint/2010/main" val="18603523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E28F7D-D632-5DF4-62DC-2407A78E0590}"/>
              </a:ext>
            </a:extLst>
          </p:cNvPr>
          <p:cNvSpPr txBox="1"/>
          <p:nvPr/>
        </p:nvSpPr>
        <p:spPr>
          <a:xfrm>
            <a:off x="92241" y="1552074"/>
            <a:ext cx="6003759" cy="3693319"/>
          </a:xfrm>
          <a:prstGeom prst="rect">
            <a:avLst/>
          </a:prstGeom>
          <a:noFill/>
          <a:ln w="28575">
            <a:solidFill>
              <a:schemeClr val="tx1"/>
            </a:solidFill>
          </a:ln>
        </p:spPr>
        <p:txBody>
          <a:bodyPr wrap="square" rtlCol="0">
            <a:spAutoFit/>
          </a:bodyPr>
          <a:lstStyle/>
          <a:p>
            <a:pPr marL="285750" indent="-285750">
              <a:buFont typeface="Arial" panose="020B0604020202020204" pitchFamily="34" charset="0"/>
              <a:buChar char="•"/>
            </a:pPr>
            <a:r>
              <a:rPr lang="en-US" dirty="0"/>
              <a:t>Goldfish is the classic Android emulator that comes with Android Studio.</a:t>
            </a:r>
          </a:p>
          <a:p>
            <a:pPr marL="285750" indent="-285750">
              <a:buFont typeface="Arial" panose="020B0604020202020204" pitchFamily="34" charset="0"/>
              <a:buChar char="•"/>
            </a:pPr>
            <a:r>
              <a:rPr lang="en-US" dirty="0"/>
              <a:t>It is </a:t>
            </a:r>
            <a:r>
              <a:rPr lang="en-US" i="1" dirty="0"/>
              <a:t>optimized for app developers</a:t>
            </a:r>
            <a:r>
              <a:rPr lang="en-US" dirty="0"/>
              <a:t>—ideal for testing and developing Android apps.</a:t>
            </a:r>
          </a:p>
          <a:p>
            <a:pPr marL="285750" indent="-285750">
              <a:buFont typeface="Arial" panose="020B0604020202020204" pitchFamily="34" charset="0"/>
              <a:buChar char="•"/>
            </a:pPr>
            <a:r>
              <a:rPr lang="en-US" dirty="0"/>
              <a:t>It uses a QEMU-based emulator and supports typical AVD (Android Virtual Device) images for various Android versions.</a:t>
            </a:r>
          </a:p>
          <a:p>
            <a:pPr marL="285750" indent="-285750">
              <a:buFont typeface="Arial" panose="020B0604020202020204" pitchFamily="34" charset="0"/>
              <a:buChar char="•"/>
            </a:pPr>
            <a:r>
              <a:rPr lang="en-US" dirty="0"/>
              <a:t>Goldfish is easy to set up and runs on multiple host operating systems (Windows, macOS, Linux).</a:t>
            </a:r>
          </a:p>
          <a:p>
            <a:pPr marL="285750" indent="-285750">
              <a:buFont typeface="Arial" panose="020B0604020202020204" pitchFamily="34" charset="0"/>
              <a:buChar char="•"/>
            </a:pPr>
            <a:r>
              <a:rPr lang="en-US" dirty="0"/>
              <a:t>Limitations: Goldfish does not closely simulate all hardware behaviors. It is less suited for platform/deep OS development since it lacks high fidelity with real hardware and OS initialization (e.g., bootloader, HAL).</a:t>
            </a:r>
          </a:p>
        </p:txBody>
      </p:sp>
      <p:sp>
        <p:nvSpPr>
          <p:cNvPr id="6" name="TextBox 5">
            <a:extLst>
              <a:ext uri="{FF2B5EF4-FFF2-40B4-BE49-F238E27FC236}">
                <a16:creationId xmlns:a16="http://schemas.microsoft.com/office/drawing/2014/main" id="{F68B94EE-84BD-E603-017A-A8EBA9792633}"/>
              </a:ext>
            </a:extLst>
          </p:cNvPr>
          <p:cNvSpPr txBox="1"/>
          <p:nvPr/>
        </p:nvSpPr>
        <p:spPr>
          <a:xfrm>
            <a:off x="2591804" y="801922"/>
            <a:ext cx="1559090" cy="461665"/>
          </a:xfrm>
          <a:prstGeom prst="rect">
            <a:avLst/>
          </a:prstGeom>
          <a:noFill/>
        </p:spPr>
        <p:txBody>
          <a:bodyPr wrap="square">
            <a:spAutoFit/>
          </a:bodyPr>
          <a:lstStyle/>
          <a:p>
            <a:r>
              <a:rPr lang="en-US" sz="2400" b="1" dirty="0"/>
              <a:t>Goldfish</a:t>
            </a:r>
          </a:p>
        </p:txBody>
      </p:sp>
      <p:sp>
        <p:nvSpPr>
          <p:cNvPr id="7" name="TextBox 6">
            <a:extLst>
              <a:ext uri="{FF2B5EF4-FFF2-40B4-BE49-F238E27FC236}">
                <a16:creationId xmlns:a16="http://schemas.microsoft.com/office/drawing/2014/main" id="{3D9C39F4-D6AA-81AB-3999-F724AFF75BBC}"/>
              </a:ext>
            </a:extLst>
          </p:cNvPr>
          <p:cNvSpPr txBox="1"/>
          <p:nvPr/>
        </p:nvSpPr>
        <p:spPr>
          <a:xfrm>
            <a:off x="6196263" y="1552074"/>
            <a:ext cx="5903496" cy="4524315"/>
          </a:xfrm>
          <a:prstGeom prst="rect">
            <a:avLst/>
          </a:prstGeom>
          <a:noFill/>
          <a:ln w="28575">
            <a:solidFill>
              <a:schemeClr val="tx1"/>
            </a:solidFill>
          </a:ln>
        </p:spPr>
        <p:txBody>
          <a:bodyPr wrap="square" rtlCol="0">
            <a:spAutoFit/>
          </a:bodyPr>
          <a:lstStyle/>
          <a:p>
            <a:pPr marL="285750" indent="-285750">
              <a:buFont typeface="Arial" panose="020B0604020202020204" pitchFamily="34" charset="0"/>
              <a:buChar char="•"/>
            </a:pPr>
            <a:r>
              <a:rPr lang="en-US" dirty="0"/>
              <a:t>Cuttlefish is a newer, </a:t>
            </a:r>
            <a:r>
              <a:rPr lang="en-US" i="1" dirty="0"/>
              <a:t>high-fidelity</a:t>
            </a:r>
            <a:r>
              <a:rPr lang="en-US" dirty="0"/>
              <a:t> virtual device platform designed for AOSP and platform developers.</a:t>
            </a:r>
          </a:p>
          <a:p>
            <a:pPr marL="285750" indent="-285750">
              <a:buFont typeface="Arial" panose="020B0604020202020204" pitchFamily="34" charset="0"/>
              <a:buChar char="•"/>
            </a:pPr>
            <a:r>
              <a:rPr lang="en-US" dirty="0"/>
              <a:t>It closely replicates real hardware and is used for testing/customizing the Android OS itself (AOSP), not just apps.​</a:t>
            </a:r>
          </a:p>
          <a:p>
            <a:pPr marL="285750" indent="-285750">
              <a:buFont typeface="Arial" panose="020B0604020202020204" pitchFamily="34" charset="0"/>
              <a:buChar char="•"/>
            </a:pPr>
            <a:r>
              <a:rPr lang="en-US" dirty="0"/>
              <a:t>Runs as a virtual machine (using </a:t>
            </a:r>
            <a:r>
              <a:rPr lang="en-US" dirty="0" err="1"/>
              <a:t>CrosVM</a:t>
            </a:r>
            <a:r>
              <a:rPr lang="en-US" dirty="0"/>
              <a:t> or QEMU) and supports scalable, “cloud-friendly” use (can launch many instances for CI or large-scale testing).</a:t>
            </a:r>
          </a:p>
          <a:p>
            <a:pPr marL="285750" indent="-285750">
              <a:buFont typeface="Arial" panose="020B0604020202020204" pitchFamily="34" charset="0"/>
              <a:buChar char="•"/>
            </a:pPr>
            <a:r>
              <a:rPr lang="en-US" dirty="0"/>
              <a:t>Offers full compatibility with AOSP mainline development and is used by Google internally.</a:t>
            </a:r>
          </a:p>
          <a:p>
            <a:pPr marL="285750" indent="-285750">
              <a:buFont typeface="Arial" panose="020B0604020202020204" pitchFamily="34" charset="0"/>
              <a:buChar char="•"/>
            </a:pPr>
            <a:r>
              <a:rPr lang="en-US" dirty="0"/>
              <a:t>Designed to run only on Linux (usually Ubuntu), and the setup is more complex and resource-intensive.</a:t>
            </a:r>
          </a:p>
          <a:p>
            <a:pPr marL="285750" indent="-285750">
              <a:buFont typeface="Arial" panose="020B0604020202020204" pitchFamily="34" charset="0"/>
              <a:buChar char="•"/>
            </a:pPr>
            <a:r>
              <a:rPr lang="en-US" dirty="0"/>
              <a:t>Limitations: Not meant for typical app development workflows; intended mostly for system/framework development and validation.​</a:t>
            </a:r>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F727FF76-91C3-F2CB-7333-F459EAAB07F5}"/>
              </a:ext>
            </a:extLst>
          </p:cNvPr>
          <p:cNvSpPr txBox="1"/>
          <p:nvPr/>
        </p:nvSpPr>
        <p:spPr>
          <a:xfrm>
            <a:off x="7929814" y="827776"/>
            <a:ext cx="1948112" cy="461665"/>
          </a:xfrm>
          <a:prstGeom prst="rect">
            <a:avLst/>
          </a:prstGeom>
          <a:noFill/>
        </p:spPr>
        <p:txBody>
          <a:bodyPr wrap="square">
            <a:spAutoFit/>
          </a:bodyPr>
          <a:lstStyle/>
          <a:p>
            <a:r>
              <a:rPr lang="en-US" sz="2400" b="1" dirty="0"/>
              <a:t>Cuttlefish</a:t>
            </a:r>
          </a:p>
        </p:txBody>
      </p:sp>
    </p:spTree>
    <p:extLst>
      <p:ext uri="{BB962C8B-B14F-4D97-AF65-F5344CB8AC3E}">
        <p14:creationId xmlns:p14="http://schemas.microsoft.com/office/powerpoint/2010/main" val="19133204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714D9-7986-8FF3-E8EF-0815316C649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61BF533-349D-D785-B9D6-6F97D67CAC4B}"/>
              </a:ext>
            </a:extLst>
          </p:cNvPr>
          <p:cNvPicPr>
            <a:picLocks noChangeAspect="1"/>
          </p:cNvPicPr>
          <p:nvPr/>
        </p:nvPicPr>
        <p:blipFill>
          <a:blip r:embed="rId3"/>
          <a:stretch>
            <a:fillRect/>
          </a:stretch>
        </p:blipFill>
        <p:spPr>
          <a:xfrm>
            <a:off x="163033" y="853282"/>
            <a:ext cx="8208335" cy="5151437"/>
          </a:xfrm>
          <a:prstGeom prst="rect">
            <a:avLst/>
          </a:prstGeom>
        </p:spPr>
      </p:pic>
      <p:sp>
        <p:nvSpPr>
          <p:cNvPr id="6" name="TextBox 5">
            <a:extLst>
              <a:ext uri="{FF2B5EF4-FFF2-40B4-BE49-F238E27FC236}">
                <a16:creationId xmlns:a16="http://schemas.microsoft.com/office/drawing/2014/main" id="{B81C72F9-CD88-FB46-10FB-9899BB9086F9}"/>
              </a:ext>
            </a:extLst>
          </p:cNvPr>
          <p:cNvSpPr txBox="1"/>
          <p:nvPr/>
        </p:nvSpPr>
        <p:spPr>
          <a:xfrm>
            <a:off x="163033" y="313142"/>
            <a:ext cx="6096000" cy="461665"/>
          </a:xfrm>
          <a:prstGeom prst="rect">
            <a:avLst/>
          </a:prstGeom>
          <a:noFill/>
        </p:spPr>
        <p:txBody>
          <a:bodyPr wrap="square">
            <a:spAutoFit/>
          </a:bodyPr>
          <a:lstStyle/>
          <a:p>
            <a:r>
              <a:rPr lang="en-IN" sz="2400" b="1" dirty="0">
                <a:solidFill>
                  <a:srgbClr val="3333B3"/>
                </a:solidFill>
                <a:latin typeface="NimbusSanL-Bold"/>
              </a:rPr>
              <a:t>Cuttlefish</a:t>
            </a:r>
            <a:endParaRPr lang="en-IN" sz="2400" dirty="0"/>
          </a:p>
        </p:txBody>
      </p:sp>
      <p:sp>
        <p:nvSpPr>
          <p:cNvPr id="8" name="TextBox 7">
            <a:extLst>
              <a:ext uri="{FF2B5EF4-FFF2-40B4-BE49-F238E27FC236}">
                <a16:creationId xmlns:a16="http://schemas.microsoft.com/office/drawing/2014/main" id="{4BD8BFEB-6055-9486-65E1-4E8F519E5387}"/>
              </a:ext>
            </a:extLst>
          </p:cNvPr>
          <p:cNvSpPr txBox="1"/>
          <p:nvPr/>
        </p:nvSpPr>
        <p:spPr>
          <a:xfrm>
            <a:off x="8482263" y="853282"/>
            <a:ext cx="3709739" cy="5755422"/>
          </a:xfrm>
          <a:prstGeom prst="rect">
            <a:avLst/>
          </a:prstGeom>
          <a:noFill/>
        </p:spPr>
        <p:txBody>
          <a:bodyPr wrap="square">
            <a:spAutoFit/>
          </a:bodyPr>
          <a:lstStyle/>
          <a:p>
            <a:pPr marL="380990" indent="-380990">
              <a:buFont typeface="Arial" panose="020B0604020202020204" pitchFamily="34" charset="0"/>
              <a:buChar char="•"/>
            </a:pPr>
            <a:r>
              <a:rPr lang="en-US" sz="2400" dirty="0">
                <a:solidFill>
                  <a:srgbClr val="000000"/>
                </a:solidFill>
                <a:latin typeface="NimbusSanL-Regu"/>
              </a:rPr>
              <a:t>Headless: you communicate with it via ADB or remote desktop</a:t>
            </a:r>
          </a:p>
          <a:p>
            <a:pPr marL="380990" indent="-380990">
              <a:buFont typeface="Arial" panose="020B0604020202020204" pitchFamily="34" charset="0"/>
              <a:buChar char="•"/>
            </a:pPr>
            <a:r>
              <a:rPr lang="en-IN" sz="2400" dirty="0">
                <a:solidFill>
                  <a:srgbClr val="3333B3"/>
                </a:solidFill>
                <a:latin typeface="cmsy10" panose="020B0500000000000000" pitchFamily="34" charset="0"/>
              </a:rPr>
              <a:t> </a:t>
            </a:r>
            <a:r>
              <a:rPr lang="en-IN" sz="2400" dirty="0">
                <a:solidFill>
                  <a:srgbClr val="000000"/>
                </a:solidFill>
                <a:latin typeface="NimbusSanL-Regu"/>
              </a:rPr>
              <a:t>Most I/O is via Linux </a:t>
            </a:r>
            <a:r>
              <a:rPr lang="en-IN" sz="2400" dirty="0" err="1">
                <a:solidFill>
                  <a:srgbClr val="000000"/>
                </a:solidFill>
                <a:latin typeface="NimbusSanL-Regu"/>
              </a:rPr>
              <a:t>virtio</a:t>
            </a:r>
            <a:r>
              <a:rPr lang="en-IN" sz="2400" dirty="0">
                <a:solidFill>
                  <a:srgbClr val="000000"/>
                </a:solidFill>
                <a:latin typeface="NimbusSanL-Regu"/>
              </a:rPr>
              <a:t> drivers (block, net, serial, </a:t>
            </a:r>
            <a:r>
              <a:rPr lang="en-IN" sz="2400" dirty="0" err="1">
                <a:solidFill>
                  <a:srgbClr val="000000"/>
                </a:solidFill>
                <a:latin typeface="NimbusSanL-Regu"/>
              </a:rPr>
              <a:t>gpu</a:t>
            </a:r>
            <a:r>
              <a:rPr lang="en-IN" sz="2400" dirty="0">
                <a:solidFill>
                  <a:srgbClr val="000000"/>
                </a:solidFill>
                <a:latin typeface="NimbusSanL-Regu"/>
              </a:rPr>
              <a:t>)</a:t>
            </a:r>
          </a:p>
          <a:p>
            <a:pPr marL="380990" indent="-380990">
              <a:buFont typeface="Arial" panose="020B0604020202020204" pitchFamily="34" charset="0"/>
              <a:buChar char="•"/>
            </a:pPr>
            <a:r>
              <a:rPr lang="pt-BR" sz="2400" dirty="0">
                <a:solidFill>
                  <a:srgbClr val="3333B3"/>
                </a:solidFill>
                <a:latin typeface="cmsy10" panose="020B0500000000000000" pitchFamily="34" charset="0"/>
              </a:rPr>
              <a:t> </a:t>
            </a:r>
            <a:r>
              <a:rPr lang="pt-BR" sz="2400" dirty="0">
                <a:solidFill>
                  <a:srgbClr val="000000"/>
                </a:solidFill>
                <a:latin typeface="NimbusSanL-Regu"/>
              </a:rPr>
              <a:t>Uses crosvm (Chrome OS Virtual Machine Monitor) (*)</a:t>
            </a:r>
          </a:p>
          <a:p>
            <a:pPr marL="380990" indent="-380990">
              <a:buFont typeface="Arial" panose="020B0604020202020204" pitchFamily="34" charset="0"/>
              <a:buChar char="•"/>
            </a:pPr>
            <a:r>
              <a:rPr lang="en-US" sz="2400" b="1" dirty="0">
                <a:solidFill>
                  <a:srgbClr val="3333B3"/>
                </a:solidFill>
                <a:latin typeface="cmsy10" panose="020B0500000000000000" pitchFamily="34" charset="0"/>
              </a:rPr>
              <a:t> </a:t>
            </a:r>
            <a:r>
              <a:rPr lang="en-US" sz="2400" b="1" dirty="0">
                <a:solidFill>
                  <a:srgbClr val="000000"/>
                </a:solidFill>
                <a:latin typeface="NimbusSanL-Regu"/>
              </a:rPr>
              <a:t>Uses Linux KVM (Kernel-based Virtual Machine) for hardware acceleration</a:t>
            </a:r>
            <a:br>
              <a:rPr lang="en-US" sz="2400" b="1" dirty="0">
                <a:solidFill>
                  <a:srgbClr val="000000"/>
                </a:solidFill>
                <a:latin typeface="NimbusSanL-Regu"/>
              </a:rPr>
            </a:br>
            <a:endParaRPr lang="en-US" sz="2400" b="1" dirty="0">
              <a:solidFill>
                <a:srgbClr val="000000"/>
              </a:solidFill>
              <a:latin typeface="NimbusSanL-Regu"/>
            </a:endParaRPr>
          </a:p>
          <a:p>
            <a:pPr marL="228594" indent="-228594">
              <a:buFont typeface="Arial" panose="020B0604020202020204" pitchFamily="34" charset="0"/>
              <a:buChar char="•"/>
            </a:pPr>
            <a:r>
              <a:rPr lang="en-US" sz="1600" dirty="0">
                <a:solidFill>
                  <a:srgbClr val="000000"/>
                </a:solidFill>
                <a:latin typeface="NimbusSanL-Regu"/>
              </a:rPr>
              <a:t>(*) Earlier versions were based on QEMU</a:t>
            </a:r>
          </a:p>
        </p:txBody>
      </p:sp>
    </p:spTree>
    <p:extLst>
      <p:ext uri="{BB962C8B-B14F-4D97-AF65-F5344CB8AC3E}">
        <p14:creationId xmlns:p14="http://schemas.microsoft.com/office/powerpoint/2010/main" val="24247772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6EABB-88C0-BA75-7958-C18317C5FC5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B8C25E8-B634-D6AC-6BD8-37F8D4EB6062}"/>
              </a:ext>
            </a:extLst>
          </p:cNvPr>
          <p:cNvSpPr txBox="1"/>
          <p:nvPr/>
        </p:nvSpPr>
        <p:spPr>
          <a:xfrm>
            <a:off x="1219200" y="33770"/>
            <a:ext cx="6096000" cy="461665"/>
          </a:xfrm>
          <a:prstGeom prst="rect">
            <a:avLst/>
          </a:prstGeom>
          <a:noFill/>
        </p:spPr>
        <p:txBody>
          <a:bodyPr wrap="square">
            <a:spAutoFit/>
          </a:bodyPr>
          <a:lstStyle/>
          <a:p>
            <a:r>
              <a:rPr lang="en-IN" sz="2400" b="1" dirty="0">
                <a:solidFill>
                  <a:srgbClr val="3333B3"/>
                </a:solidFill>
                <a:latin typeface="NimbusSanL-Bold"/>
              </a:rPr>
              <a:t>Cuttlefish</a:t>
            </a:r>
            <a:endParaRPr lang="en-IN" sz="2400" dirty="0"/>
          </a:p>
        </p:txBody>
      </p:sp>
      <p:sp>
        <p:nvSpPr>
          <p:cNvPr id="3" name="TextBox 2">
            <a:extLst>
              <a:ext uri="{FF2B5EF4-FFF2-40B4-BE49-F238E27FC236}">
                <a16:creationId xmlns:a16="http://schemas.microsoft.com/office/drawing/2014/main" id="{0C2070DD-11BE-491B-A1DE-BCBC26938542}"/>
              </a:ext>
            </a:extLst>
          </p:cNvPr>
          <p:cNvSpPr txBox="1"/>
          <p:nvPr/>
        </p:nvSpPr>
        <p:spPr>
          <a:xfrm>
            <a:off x="1219201" y="1034903"/>
            <a:ext cx="10745972" cy="5017527"/>
          </a:xfrm>
          <a:prstGeom prst="rect">
            <a:avLst/>
          </a:prstGeom>
          <a:noFill/>
        </p:spPr>
        <p:txBody>
          <a:bodyPr wrap="square">
            <a:spAutoFit/>
          </a:bodyPr>
          <a:lstStyle/>
          <a:p>
            <a:pPr marL="457189" indent="-457189">
              <a:buFont typeface="Arial" panose="020B0604020202020204" pitchFamily="34" charset="0"/>
              <a:buChar char="•"/>
            </a:pPr>
            <a:r>
              <a:rPr lang="en-IN" sz="2667" dirty="0">
                <a:solidFill>
                  <a:srgbClr val="3333B3"/>
                </a:solidFill>
                <a:latin typeface="cmsy10" panose="020B0500000000000000" pitchFamily="34" charset="0"/>
              </a:rPr>
              <a:t> </a:t>
            </a:r>
            <a:r>
              <a:rPr lang="en-IN" sz="2667" dirty="0">
                <a:solidFill>
                  <a:srgbClr val="000000"/>
                </a:solidFill>
                <a:latin typeface="NimbusSanL-Regu"/>
              </a:rPr>
              <a:t>Cuttlefish runs as a guest OS on Linux</a:t>
            </a:r>
          </a:p>
          <a:p>
            <a:pPr marL="457189" indent="-457189">
              <a:buFont typeface="Arial" panose="020B0604020202020204" pitchFamily="34" charset="0"/>
              <a:buChar char="•"/>
            </a:pPr>
            <a:r>
              <a:rPr lang="en-US" sz="2667" dirty="0">
                <a:solidFill>
                  <a:srgbClr val="3333B3"/>
                </a:solidFill>
                <a:latin typeface="cmsy10" panose="020B0500000000000000" pitchFamily="34" charset="0"/>
              </a:rPr>
              <a:t> </a:t>
            </a:r>
            <a:r>
              <a:rPr lang="en-US" sz="2667" dirty="0">
                <a:solidFill>
                  <a:srgbClr val="000000"/>
                </a:solidFill>
                <a:latin typeface="NimbusSanL-Regu"/>
              </a:rPr>
              <a:t>Host and guest OS must be the same architecture, usually x86</a:t>
            </a:r>
          </a:p>
          <a:p>
            <a:pPr marL="457189" indent="-457189">
              <a:buFont typeface="Arial" panose="020B0604020202020204" pitchFamily="34" charset="0"/>
              <a:buChar char="•"/>
            </a:pPr>
            <a:r>
              <a:rPr lang="en-US" sz="2667" dirty="0">
                <a:solidFill>
                  <a:srgbClr val="3333B3"/>
                </a:solidFill>
                <a:latin typeface="cmsy10" panose="020B0500000000000000" pitchFamily="34" charset="0"/>
              </a:rPr>
              <a:t> </a:t>
            </a:r>
            <a:r>
              <a:rPr lang="en-US" sz="2667" dirty="0">
                <a:solidFill>
                  <a:srgbClr val="000000"/>
                </a:solidFill>
                <a:latin typeface="NimbusSanL-Regu"/>
              </a:rPr>
              <a:t>These are the Cuttlefish targets for x86 and x86_64</a:t>
            </a:r>
          </a:p>
          <a:p>
            <a:pPr marL="1066773" lvl="1" indent="-457189">
              <a:buFont typeface="Arial" panose="020B0604020202020204" pitchFamily="34" charset="0"/>
              <a:buChar char="•"/>
            </a:pPr>
            <a:r>
              <a:rPr lang="en-IN" sz="2667" dirty="0">
                <a:solidFill>
                  <a:srgbClr val="000000"/>
                </a:solidFill>
                <a:latin typeface="F112"/>
              </a:rPr>
              <a:t>aosp_cf_x86_64_foldable-userdebug</a:t>
            </a:r>
          </a:p>
          <a:p>
            <a:pPr marL="1066773" lvl="1" indent="-457189">
              <a:buFont typeface="Arial" panose="020B0604020202020204" pitchFamily="34" charset="0"/>
              <a:buChar char="•"/>
            </a:pPr>
            <a:r>
              <a:rPr lang="en-IN" sz="2667" dirty="0">
                <a:solidFill>
                  <a:srgbClr val="000000"/>
                </a:solidFill>
                <a:latin typeface="F112"/>
              </a:rPr>
              <a:t>aosp_cf_x86_64_phone-userdebug</a:t>
            </a:r>
          </a:p>
          <a:p>
            <a:pPr marL="1066773" lvl="1" indent="-457189">
              <a:buFont typeface="Arial" panose="020B0604020202020204" pitchFamily="34" charset="0"/>
              <a:buChar char="•"/>
            </a:pPr>
            <a:r>
              <a:rPr lang="en-IN" sz="2667" dirty="0">
                <a:solidFill>
                  <a:srgbClr val="000000"/>
                </a:solidFill>
                <a:latin typeface="F112"/>
              </a:rPr>
              <a:t>aosp_cf_x86_64_tv-userdebug</a:t>
            </a:r>
          </a:p>
          <a:p>
            <a:pPr marL="1066773" lvl="1" indent="-457189">
              <a:buFont typeface="Arial" panose="020B0604020202020204" pitchFamily="34" charset="0"/>
              <a:buChar char="•"/>
            </a:pPr>
            <a:r>
              <a:rPr lang="en-IN" sz="2667" dirty="0">
                <a:solidFill>
                  <a:srgbClr val="000000"/>
                </a:solidFill>
                <a:latin typeface="F112"/>
              </a:rPr>
              <a:t>aosp_cf_x86_64_auto-userdebug</a:t>
            </a:r>
          </a:p>
          <a:p>
            <a:pPr marL="1066773" lvl="1" indent="-457189">
              <a:buFont typeface="Arial" panose="020B0604020202020204" pitchFamily="34" charset="0"/>
              <a:buChar char="•"/>
            </a:pPr>
            <a:r>
              <a:rPr lang="en-IN" sz="2667" dirty="0">
                <a:solidFill>
                  <a:srgbClr val="000000"/>
                </a:solidFill>
                <a:latin typeface="F112"/>
              </a:rPr>
              <a:t>aosp_cf_x86_phone-userdebug</a:t>
            </a:r>
          </a:p>
          <a:p>
            <a:pPr marL="1066773" lvl="1" indent="-457189">
              <a:buFont typeface="Arial" panose="020B0604020202020204" pitchFamily="34" charset="0"/>
              <a:buChar char="•"/>
            </a:pPr>
            <a:r>
              <a:rPr lang="en-IN" sz="2667" dirty="0">
                <a:solidFill>
                  <a:srgbClr val="000000"/>
                </a:solidFill>
                <a:latin typeface="F112"/>
              </a:rPr>
              <a:t>aosp_cf_x86_tv-userdebug</a:t>
            </a:r>
          </a:p>
          <a:p>
            <a:pPr marL="457189" indent="-457189">
              <a:buFont typeface="Arial" panose="020B0604020202020204" pitchFamily="34" charset="0"/>
              <a:buChar char="•"/>
            </a:pPr>
            <a:r>
              <a:rPr lang="en-US" sz="2667" dirty="0">
                <a:solidFill>
                  <a:srgbClr val="000000"/>
                </a:solidFill>
                <a:latin typeface="NimbusSanL-Regu"/>
              </a:rPr>
              <a:t>Note in previous slides the </a:t>
            </a:r>
            <a:r>
              <a:rPr lang="en-US" sz="2667" b="1" dirty="0" err="1">
                <a:solidFill>
                  <a:srgbClr val="000000"/>
                </a:solidFill>
                <a:latin typeface="NimbusSanL-Bold"/>
              </a:rPr>
              <a:t>marvin</a:t>
            </a:r>
            <a:r>
              <a:rPr lang="en-US" sz="2667" b="1" dirty="0">
                <a:solidFill>
                  <a:srgbClr val="000000"/>
                </a:solidFill>
                <a:latin typeface="NimbusSanL-Bold"/>
              </a:rPr>
              <a:t> </a:t>
            </a:r>
            <a:r>
              <a:rPr lang="en-US" sz="2667" dirty="0">
                <a:solidFill>
                  <a:srgbClr val="000000"/>
                </a:solidFill>
                <a:latin typeface="NimbusSanL-Bold"/>
              </a:rPr>
              <a:t>device</a:t>
            </a:r>
            <a:r>
              <a:rPr lang="en-US" sz="2667" b="1" dirty="0">
                <a:solidFill>
                  <a:srgbClr val="000000"/>
                </a:solidFill>
                <a:latin typeface="NimbusSanL-Bold"/>
              </a:rPr>
              <a:t> </a:t>
            </a:r>
            <a:r>
              <a:rPr lang="en-US" sz="2667" dirty="0">
                <a:solidFill>
                  <a:srgbClr val="000000"/>
                </a:solidFill>
                <a:latin typeface="NimbusSanL-Regu"/>
              </a:rPr>
              <a:t>inherits from </a:t>
            </a:r>
            <a:r>
              <a:rPr lang="en-US" sz="2667" dirty="0">
                <a:solidFill>
                  <a:srgbClr val="000000"/>
                </a:solidFill>
                <a:latin typeface="F112"/>
              </a:rPr>
              <a:t>aosp_cf_x86_64_phone-userdebug</a:t>
            </a:r>
          </a:p>
          <a:p>
            <a:pPr marL="457189" indent="-457189">
              <a:buFont typeface="Arial" panose="020B0604020202020204" pitchFamily="34" charset="0"/>
              <a:buChar char="•"/>
            </a:pPr>
            <a:r>
              <a:rPr lang="en-US" sz="2667" dirty="0">
                <a:solidFill>
                  <a:srgbClr val="000000"/>
                </a:solidFill>
                <a:latin typeface="NimbusSanL-Regu"/>
              </a:rPr>
              <a:t>And </a:t>
            </a:r>
            <a:r>
              <a:rPr lang="en-US" sz="2667" b="1" dirty="0" err="1">
                <a:solidFill>
                  <a:srgbClr val="000000"/>
                </a:solidFill>
                <a:latin typeface="NimbusSanL-Bold"/>
              </a:rPr>
              <a:t>marvincar</a:t>
            </a:r>
            <a:r>
              <a:rPr lang="en-US" sz="2667" b="1" dirty="0">
                <a:solidFill>
                  <a:srgbClr val="000000"/>
                </a:solidFill>
                <a:latin typeface="NimbusSanL-Bold"/>
              </a:rPr>
              <a:t> </a:t>
            </a:r>
            <a:r>
              <a:rPr lang="en-US" sz="2667" dirty="0">
                <a:solidFill>
                  <a:srgbClr val="000000"/>
                </a:solidFill>
                <a:latin typeface="NimbusSanL-Bold"/>
              </a:rPr>
              <a:t>device</a:t>
            </a:r>
            <a:r>
              <a:rPr lang="en-US" sz="2667" b="1" dirty="0">
                <a:solidFill>
                  <a:srgbClr val="000000"/>
                </a:solidFill>
                <a:latin typeface="NimbusSanL-Bold"/>
              </a:rPr>
              <a:t> </a:t>
            </a:r>
            <a:r>
              <a:rPr lang="en-US" sz="2667" dirty="0">
                <a:solidFill>
                  <a:srgbClr val="000000"/>
                </a:solidFill>
                <a:latin typeface="NimbusSanL-Regu"/>
              </a:rPr>
              <a:t>inherits from </a:t>
            </a:r>
            <a:r>
              <a:rPr lang="en-US" sz="2667" dirty="0">
                <a:solidFill>
                  <a:srgbClr val="000000"/>
                </a:solidFill>
                <a:latin typeface="F112"/>
              </a:rPr>
              <a:t>aosp_cf_x86_64_auto-userdebug</a:t>
            </a:r>
            <a:endParaRPr lang="en-IN" sz="2667" dirty="0"/>
          </a:p>
        </p:txBody>
      </p:sp>
    </p:spTree>
    <p:extLst>
      <p:ext uri="{BB962C8B-B14F-4D97-AF65-F5344CB8AC3E}">
        <p14:creationId xmlns:p14="http://schemas.microsoft.com/office/powerpoint/2010/main" val="4497455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BC53-FB41-D6D6-3068-AEF972EB21F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F7E0928-794F-3370-9B2A-F3AE82CAA7E9}"/>
              </a:ext>
            </a:extLst>
          </p:cNvPr>
          <p:cNvSpPr txBox="1"/>
          <p:nvPr/>
        </p:nvSpPr>
        <p:spPr>
          <a:xfrm>
            <a:off x="2801077" y="2887318"/>
            <a:ext cx="7582219" cy="1241237"/>
          </a:xfrm>
          <a:prstGeom prst="rect">
            <a:avLst/>
          </a:prstGeom>
          <a:noFill/>
        </p:spPr>
        <p:txBody>
          <a:bodyPr wrap="square">
            <a:spAutoFit/>
          </a:bodyPr>
          <a:lstStyle/>
          <a:p>
            <a:r>
              <a:rPr lang="en-IN" sz="3733" b="1" dirty="0"/>
              <a:t>Steps to Install Cuttlefish Emulator</a:t>
            </a:r>
          </a:p>
        </p:txBody>
      </p:sp>
    </p:spTree>
    <p:extLst>
      <p:ext uri="{BB962C8B-B14F-4D97-AF65-F5344CB8AC3E}">
        <p14:creationId xmlns:p14="http://schemas.microsoft.com/office/powerpoint/2010/main" val="8825749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66D877-7937-C62A-3407-F3ECEF41737B}"/>
              </a:ext>
            </a:extLst>
          </p:cNvPr>
          <p:cNvSpPr txBox="1"/>
          <p:nvPr/>
        </p:nvSpPr>
        <p:spPr>
          <a:xfrm>
            <a:off x="808075" y="607759"/>
            <a:ext cx="11128744" cy="5672258"/>
          </a:xfrm>
          <a:prstGeom prst="rect">
            <a:avLst/>
          </a:prstGeom>
          <a:noFill/>
        </p:spPr>
        <p:txBody>
          <a:bodyPr wrap="square">
            <a:spAutoFit/>
          </a:bodyPr>
          <a:lstStyle/>
          <a:p>
            <a:pPr algn="l"/>
            <a:r>
              <a:rPr lang="en-US" sz="2133" b="1" dirty="0">
                <a:solidFill>
                  <a:srgbClr val="333333"/>
                </a:solidFill>
                <a:latin typeface="NotoSerif"/>
              </a:rPr>
              <a:t>Step 1 : </a:t>
            </a:r>
          </a:p>
          <a:p>
            <a:pPr algn="l"/>
            <a:r>
              <a:rPr lang="en-US" sz="2133" b="1" dirty="0">
                <a:solidFill>
                  <a:srgbClr val="333333"/>
                </a:solidFill>
                <a:latin typeface="NotoSerif"/>
              </a:rPr>
              <a:t>Check if KVM is installed by checking for the existence of /dev/</a:t>
            </a:r>
            <a:r>
              <a:rPr lang="en-US" sz="2133" b="1" dirty="0" err="1">
                <a:solidFill>
                  <a:srgbClr val="333333"/>
                </a:solidFill>
                <a:latin typeface="NotoSerif"/>
              </a:rPr>
              <a:t>kvm</a:t>
            </a:r>
            <a:r>
              <a:rPr lang="en-US" sz="2133" b="1" dirty="0">
                <a:solidFill>
                  <a:srgbClr val="333333"/>
                </a:solidFill>
                <a:latin typeface="NotoSerif"/>
              </a:rPr>
              <a:t>, without it no emulator will work because Cuttlefish runs in a hypervisor domain</a:t>
            </a:r>
          </a:p>
          <a:p>
            <a:pPr algn="l"/>
            <a:r>
              <a:rPr lang="en-IN" sz="2133" dirty="0">
                <a:solidFill>
                  <a:srgbClr val="555555"/>
                </a:solidFill>
                <a:latin typeface="mplus1mn-regular"/>
              </a:rPr>
              <a:t>$ </a:t>
            </a:r>
            <a:r>
              <a:rPr lang="en-IN" sz="2133" dirty="0">
                <a:solidFill>
                  <a:srgbClr val="003389"/>
                </a:solidFill>
                <a:latin typeface="mplus1mn-regular"/>
              </a:rPr>
              <a:t>ls </a:t>
            </a:r>
            <a:r>
              <a:rPr lang="en-IN" sz="2133" dirty="0">
                <a:solidFill>
                  <a:srgbClr val="333333"/>
                </a:solidFill>
                <a:latin typeface="mplus1mn-regular"/>
              </a:rPr>
              <a:t>/dev/</a:t>
            </a:r>
            <a:r>
              <a:rPr lang="en-IN" sz="2133" dirty="0" err="1">
                <a:solidFill>
                  <a:srgbClr val="333333"/>
                </a:solidFill>
                <a:latin typeface="mplus1mn-regular"/>
              </a:rPr>
              <a:t>kvm</a:t>
            </a:r>
            <a:endParaRPr lang="en-IN" sz="2133" dirty="0">
              <a:solidFill>
                <a:srgbClr val="333333"/>
              </a:solidFill>
              <a:latin typeface="mplus1mn-regular"/>
            </a:endParaRPr>
          </a:p>
          <a:p>
            <a:pPr algn="l"/>
            <a:endParaRPr lang="en-IN" sz="2133" dirty="0">
              <a:solidFill>
                <a:srgbClr val="333333"/>
              </a:solidFill>
              <a:latin typeface="mplus1mn-regular"/>
            </a:endParaRPr>
          </a:p>
          <a:p>
            <a:pPr algn="l"/>
            <a:r>
              <a:rPr lang="en-US" sz="2133" b="1" dirty="0">
                <a:solidFill>
                  <a:srgbClr val="333333"/>
                </a:solidFill>
                <a:latin typeface="NotoSerif"/>
              </a:rPr>
              <a:t>Step 2: </a:t>
            </a:r>
          </a:p>
          <a:p>
            <a:pPr algn="l"/>
            <a:r>
              <a:rPr lang="en-IN" sz="2133" b="1" dirty="0">
                <a:solidFill>
                  <a:srgbClr val="333333"/>
                </a:solidFill>
                <a:latin typeface="NotoSerif"/>
              </a:rPr>
              <a:t>Download the cuttlefish emulator</a:t>
            </a:r>
          </a:p>
          <a:p>
            <a:pPr algn="l"/>
            <a:r>
              <a:rPr lang="en-IN" sz="2133" dirty="0">
                <a:solidFill>
                  <a:srgbClr val="333333"/>
                </a:solidFill>
                <a:latin typeface="mplus1mn-regular"/>
              </a:rPr>
              <a:t>$ cd ~/android/</a:t>
            </a:r>
          </a:p>
          <a:p>
            <a:pPr algn="l"/>
            <a:r>
              <a:rPr lang="en-IN" sz="2133" dirty="0">
                <a:solidFill>
                  <a:srgbClr val="333333"/>
                </a:solidFill>
                <a:latin typeface="mplus1mn-regular"/>
              </a:rPr>
              <a:t>$ </a:t>
            </a:r>
            <a:r>
              <a:rPr lang="en-IN" sz="2133" dirty="0" err="1">
                <a:solidFill>
                  <a:srgbClr val="333333"/>
                </a:solidFill>
                <a:latin typeface="mplus1mn-regular"/>
              </a:rPr>
              <a:t>sudo</a:t>
            </a:r>
            <a:r>
              <a:rPr lang="en-IN" sz="2133" dirty="0">
                <a:solidFill>
                  <a:srgbClr val="333333"/>
                </a:solidFill>
                <a:latin typeface="mplus1mn-regular"/>
              </a:rPr>
              <a:t> apt install -y git </a:t>
            </a:r>
            <a:r>
              <a:rPr lang="en-IN" sz="2133" dirty="0" err="1">
                <a:solidFill>
                  <a:srgbClr val="333333"/>
                </a:solidFill>
                <a:latin typeface="mplus1mn-regular"/>
              </a:rPr>
              <a:t>devscripts</a:t>
            </a:r>
            <a:r>
              <a:rPr lang="en-IN" sz="2133" dirty="0">
                <a:solidFill>
                  <a:srgbClr val="333333"/>
                </a:solidFill>
                <a:latin typeface="mplus1mn-regular"/>
              </a:rPr>
              <a:t> config-package-dev </a:t>
            </a:r>
            <a:r>
              <a:rPr lang="en-IN" sz="2133" dirty="0" err="1">
                <a:solidFill>
                  <a:srgbClr val="333333"/>
                </a:solidFill>
                <a:latin typeface="mplus1mn-regular"/>
              </a:rPr>
              <a:t>debhelper-compat</a:t>
            </a:r>
            <a:r>
              <a:rPr lang="en-IN" sz="2133" dirty="0">
                <a:solidFill>
                  <a:srgbClr val="333333"/>
                </a:solidFill>
                <a:latin typeface="mplus1mn-regular"/>
              </a:rPr>
              <a:t> </a:t>
            </a:r>
            <a:r>
              <a:rPr lang="en-IN" sz="2133" dirty="0" err="1">
                <a:solidFill>
                  <a:srgbClr val="333333"/>
                </a:solidFill>
                <a:latin typeface="mplus1mn-regular"/>
              </a:rPr>
              <a:t>golang</a:t>
            </a:r>
            <a:r>
              <a:rPr lang="en-IN" sz="2133" dirty="0">
                <a:solidFill>
                  <a:srgbClr val="333333"/>
                </a:solidFill>
                <a:latin typeface="mplus1mn-regular"/>
              </a:rPr>
              <a:t> curl</a:t>
            </a:r>
          </a:p>
          <a:p>
            <a:pPr algn="l"/>
            <a:r>
              <a:rPr lang="en-IN" sz="2133" dirty="0">
                <a:solidFill>
                  <a:srgbClr val="333333"/>
                </a:solidFill>
                <a:latin typeface="mplus1mn-regular"/>
              </a:rPr>
              <a:t>$ git clone https://github.com/google/android-cuttlefish</a:t>
            </a:r>
          </a:p>
          <a:p>
            <a:pPr algn="l"/>
            <a:r>
              <a:rPr lang="en-IN" sz="2133" dirty="0">
                <a:solidFill>
                  <a:srgbClr val="333333"/>
                </a:solidFill>
                <a:latin typeface="mplus1mn-regular"/>
              </a:rPr>
              <a:t>$ cd android-cuttlefish</a:t>
            </a:r>
          </a:p>
          <a:p>
            <a:pPr algn="l"/>
            <a:r>
              <a:rPr lang="en-IN" sz="2133" dirty="0">
                <a:solidFill>
                  <a:srgbClr val="333333"/>
                </a:solidFill>
                <a:latin typeface="mplus1mn-regular"/>
              </a:rPr>
              <a:t>$ git checkout 17ccfffd06139cd69d3b4cd4f0179b43b20aa573</a:t>
            </a:r>
          </a:p>
          <a:p>
            <a:pPr algn="l"/>
            <a:r>
              <a:rPr lang="en-IN" sz="2133" dirty="0">
                <a:solidFill>
                  <a:srgbClr val="333333"/>
                </a:solidFill>
                <a:latin typeface="mplus1mn-regular"/>
              </a:rPr>
              <a:t>$ for </a:t>
            </a:r>
            <a:r>
              <a:rPr lang="en-IN" sz="2133" dirty="0" err="1">
                <a:solidFill>
                  <a:srgbClr val="333333"/>
                </a:solidFill>
                <a:latin typeface="mplus1mn-regular"/>
              </a:rPr>
              <a:t>dir</a:t>
            </a:r>
            <a:r>
              <a:rPr lang="en-IN" sz="2133" dirty="0">
                <a:solidFill>
                  <a:srgbClr val="333333"/>
                </a:solidFill>
                <a:latin typeface="mplus1mn-regular"/>
              </a:rPr>
              <a:t> in base frontend; do cd $</a:t>
            </a:r>
            <a:r>
              <a:rPr lang="en-IN" sz="2133" dirty="0" err="1">
                <a:solidFill>
                  <a:srgbClr val="333333"/>
                </a:solidFill>
                <a:latin typeface="mplus1mn-regular"/>
              </a:rPr>
              <a:t>dir</a:t>
            </a:r>
            <a:r>
              <a:rPr lang="en-IN" sz="2133" dirty="0">
                <a:solidFill>
                  <a:srgbClr val="333333"/>
                </a:solidFill>
                <a:latin typeface="mplus1mn-regular"/>
              </a:rPr>
              <a:t>; </a:t>
            </a:r>
            <a:r>
              <a:rPr lang="en-IN" sz="2133" dirty="0" err="1">
                <a:solidFill>
                  <a:srgbClr val="333333"/>
                </a:solidFill>
                <a:latin typeface="mplus1mn-regular"/>
              </a:rPr>
              <a:t>debuild</a:t>
            </a:r>
            <a:r>
              <a:rPr lang="en-IN" sz="2133" dirty="0">
                <a:solidFill>
                  <a:srgbClr val="333333"/>
                </a:solidFill>
                <a:latin typeface="mplus1mn-regular"/>
              </a:rPr>
              <a:t> -</a:t>
            </a:r>
            <a:r>
              <a:rPr lang="en-IN" sz="2133" dirty="0" err="1">
                <a:solidFill>
                  <a:srgbClr val="333333"/>
                </a:solidFill>
                <a:latin typeface="mplus1mn-regular"/>
              </a:rPr>
              <a:t>i</a:t>
            </a:r>
            <a:r>
              <a:rPr lang="en-IN" sz="2133" dirty="0">
                <a:solidFill>
                  <a:srgbClr val="333333"/>
                </a:solidFill>
                <a:latin typeface="mplus1mn-regular"/>
              </a:rPr>
              <a:t> -us -uc -b -d; cd .. done</a:t>
            </a:r>
          </a:p>
          <a:p>
            <a:pPr algn="l"/>
            <a:r>
              <a:rPr lang="en-IN" sz="2133" dirty="0">
                <a:solidFill>
                  <a:srgbClr val="333333"/>
                </a:solidFill>
                <a:latin typeface="mplus1mn-regular"/>
              </a:rPr>
              <a:t>$ </a:t>
            </a:r>
            <a:r>
              <a:rPr lang="en-IN" sz="2133" dirty="0" err="1">
                <a:solidFill>
                  <a:srgbClr val="333333"/>
                </a:solidFill>
                <a:latin typeface="mplus1mn-regular"/>
              </a:rPr>
              <a:t>sudo</a:t>
            </a:r>
            <a:r>
              <a:rPr lang="en-IN" sz="2133" dirty="0">
                <a:solidFill>
                  <a:srgbClr val="333333"/>
                </a:solidFill>
                <a:latin typeface="mplus1mn-regular"/>
              </a:rPr>
              <a:t> </a:t>
            </a:r>
            <a:r>
              <a:rPr lang="en-IN" sz="2133" dirty="0" err="1">
                <a:solidFill>
                  <a:srgbClr val="333333"/>
                </a:solidFill>
                <a:latin typeface="mplus1mn-regular"/>
              </a:rPr>
              <a:t>dpkg</a:t>
            </a:r>
            <a:r>
              <a:rPr lang="en-IN" sz="2133" dirty="0">
                <a:solidFill>
                  <a:srgbClr val="333333"/>
                </a:solidFill>
                <a:latin typeface="mplus1mn-regular"/>
              </a:rPr>
              <a:t> -</a:t>
            </a:r>
            <a:r>
              <a:rPr lang="en-IN" sz="2133" dirty="0" err="1">
                <a:solidFill>
                  <a:srgbClr val="333333"/>
                </a:solidFill>
                <a:latin typeface="mplus1mn-regular"/>
              </a:rPr>
              <a:t>i</a:t>
            </a:r>
            <a:r>
              <a:rPr lang="en-IN" sz="2133" dirty="0">
                <a:solidFill>
                  <a:srgbClr val="333333"/>
                </a:solidFill>
                <a:latin typeface="mplus1mn-regular"/>
              </a:rPr>
              <a:t> ./cuttlefish-base_*_*64.deb || </a:t>
            </a:r>
            <a:r>
              <a:rPr lang="en-IN" sz="2133" dirty="0" err="1">
                <a:solidFill>
                  <a:srgbClr val="333333"/>
                </a:solidFill>
                <a:latin typeface="mplus1mn-regular"/>
              </a:rPr>
              <a:t>sudo</a:t>
            </a:r>
            <a:r>
              <a:rPr lang="en-IN" sz="2133" dirty="0">
                <a:solidFill>
                  <a:srgbClr val="333333"/>
                </a:solidFill>
                <a:latin typeface="mplus1mn-regular"/>
              </a:rPr>
              <a:t> apt-get install -f</a:t>
            </a:r>
          </a:p>
          <a:p>
            <a:pPr algn="l"/>
            <a:r>
              <a:rPr lang="en-IN" sz="2133" dirty="0">
                <a:solidFill>
                  <a:srgbClr val="333333"/>
                </a:solidFill>
                <a:latin typeface="mplus1mn-regular"/>
              </a:rPr>
              <a:t>$ </a:t>
            </a:r>
            <a:r>
              <a:rPr lang="en-IN" sz="2133" dirty="0" err="1">
                <a:solidFill>
                  <a:srgbClr val="333333"/>
                </a:solidFill>
                <a:latin typeface="mplus1mn-regular"/>
              </a:rPr>
              <a:t>sudo</a:t>
            </a:r>
            <a:r>
              <a:rPr lang="en-IN" sz="2133" dirty="0">
                <a:solidFill>
                  <a:srgbClr val="333333"/>
                </a:solidFill>
                <a:latin typeface="mplus1mn-regular"/>
              </a:rPr>
              <a:t> </a:t>
            </a:r>
            <a:r>
              <a:rPr lang="en-IN" sz="2133" dirty="0" err="1">
                <a:solidFill>
                  <a:srgbClr val="333333"/>
                </a:solidFill>
                <a:latin typeface="mplus1mn-regular"/>
              </a:rPr>
              <a:t>dpkg</a:t>
            </a:r>
            <a:r>
              <a:rPr lang="en-IN" sz="2133" dirty="0">
                <a:solidFill>
                  <a:srgbClr val="333333"/>
                </a:solidFill>
                <a:latin typeface="mplus1mn-regular"/>
              </a:rPr>
              <a:t> -</a:t>
            </a:r>
            <a:r>
              <a:rPr lang="en-IN" sz="2133" dirty="0" err="1">
                <a:solidFill>
                  <a:srgbClr val="333333"/>
                </a:solidFill>
                <a:latin typeface="mplus1mn-regular"/>
              </a:rPr>
              <a:t>i</a:t>
            </a:r>
            <a:r>
              <a:rPr lang="en-IN" sz="2133" dirty="0">
                <a:solidFill>
                  <a:srgbClr val="333333"/>
                </a:solidFill>
                <a:latin typeface="mplus1mn-regular"/>
              </a:rPr>
              <a:t> ./cuttlefish-user_*_*64.deb || </a:t>
            </a:r>
            <a:r>
              <a:rPr lang="en-IN" sz="2133" dirty="0" err="1">
                <a:solidFill>
                  <a:srgbClr val="333333"/>
                </a:solidFill>
                <a:latin typeface="mplus1mn-regular"/>
              </a:rPr>
              <a:t>sudo</a:t>
            </a:r>
            <a:r>
              <a:rPr lang="en-IN" sz="2133" dirty="0">
                <a:solidFill>
                  <a:srgbClr val="333333"/>
                </a:solidFill>
                <a:latin typeface="mplus1mn-regular"/>
              </a:rPr>
              <a:t> apt-get install -f</a:t>
            </a:r>
          </a:p>
          <a:p>
            <a:pPr algn="l"/>
            <a:r>
              <a:rPr lang="en-IN" sz="2133" dirty="0">
                <a:solidFill>
                  <a:srgbClr val="333333"/>
                </a:solidFill>
                <a:latin typeface="mplus1mn-regular"/>
              </a:rPr>
              <a:t>$ </a:t>
            </a:r>
            <a:r>
              <a:rPr lang="en-IN" sz="2133" dirty="0" err="1">
                <a:solidFill>
                  <a:srgbClr val="333333"/>
                </a:solidFill>
                <a:latin typeface="mplus1mn-regular"/>
              </a:rPr>
              <a:t>sudo</a:t>
            </a:r>
            <a:r>
              <a:rPr lang="en-IN" sz="2133" dirty="0">
                <a:solidFill>
                  <a:srgbClr val="333333"/>
                </a:solidFill>
                <a:latin typeface="mplus1mn-regular"/>
              </a:rPr>
              <a:t> </a:t>
            </a:r>
            <a:r>
              <a:rPr lang="en-IN" sz="2133" dirty="0" err="1">
                <a:solidFill>
                  <a:srgbClr val="333333"/>
                </a:solidFill>
                <a:latin typeface="mplus1mn-regular"/>
              </a:rPr>
              <a:t>usermod</a:t>
            </a:r>
            <a:r>
              <a:rPr lang="en-IN" sz="2133" dirty="0">
                <a:solidFill>
                  <a:srgbClr val="333333"/>
                </a:solidFill>
                <a:latin typeface="mplus1mn-regular"/>
              </a:rPr>
              <a:t> -</a:t>
            </a:r>
            <a:r>
              <a:rPr lang="en-IN" sz="2133" dirty="0" err="1">
                <a:solidFill>
                  <a:srgbClr val="333333"/>
                </a:solidFill>
                <a:latin typeface="mplus1mn-regular"/>
              </a:rPr>
              <a:t>aG</a:t>
            </a:r>
            <a:r>
              <a:rPr lang="en-IN" sz="2133" dirty="0">
                <a:solidFill>
                  <a:srgbClr val="333333"/>
                </a:solidFill>
                <a:latin typeface="mplus1mn-regular"/>
              </a:rPr>
              <a:t> </a:t>
            </a:r>
            <a:r>
              <a:rPr lang="en-IN" sz="2133" dirty="0" err="1">
                <a:solidFill>
                  <a:srgbClr val="333333"/>
                </a:solidFill>
                <a:latin typeface="mplus1mn-regular"/>
              </a:rPr>
              <a:t>kvm,cvdnetwork,render</a:t>
            </a:r>
            <a:r>
              <a:rPr lang="en-IN" sz="2133" dirty="0">
                <a:solidFill>
                  <a:srgbClr val="333333"/>
                </a:solidFill>
                <a:latin typeface="mplus1mn-regular"/>
              </a:rPr>
              <a:t> $USER</a:t>
            </a:r>
          </a:p>
          <a:p>
            <a:pPr algn="l"/>
            <a:r>
              <a:rPr lang="en-IN" sz="2133" dirty="0">
                <a:solidFill>
                  <a:srgbClr val="333333"/>
                </a:solidFill>
                <a:latin typeface="mplus1mn-regular"/>
              </a:rPr>
              <a:t>$ </a:t>
            </a:r>
            <a:r>
              <a:rPr lang="en-IN" sz="2133" dirty="0" err="1">
                <a:solidFill>
                  <a:srgbClr val="333333"/>
                </a:solidFill>
                <a:latin typeface="mplus1mn-regular"/>
              </a:rPr>
              <a:t>sudo</a:t>
            </a:r>
            <a:r>
              <a:rPr lang="en-IN" sz="2133" dirty="0">
                <a:solidFill>
                  <a:srgbClr val="333333"/>
                </a:solidFill>
                <a:latin typeface="mplus1mn-regular"/>
              </a:rPr>
              <a:t> reboot    </a:t>
            </a:r>
            <a:r>
              <a:rPr lang="en-IN" sz="2133" b="1" dirty="0">
                <a:solidFill>
                  <a:srgbClr val="333333"/>
                </a:solidFill>
                <a:latin typeface="mplus1mn-regular"/>
              </a:rPr>
              <a:t># NOTE =&gt; This l</a:t>
            </a:r>
            <a:r>
              <a:rPr lang="en-US" sz="2133" b="1" dirty="0" err="1">
                <a:solidFill>
                  <a:srgbClr val="333333"/>
                </a:solidFill>
                <a:latin typeface="mplus1mn-regular"/>
              </a:rPr>
              <a:t>ast</a:t>
            </a:r>
            <a:r>
              <a:rPr lang="en-US" sz="2133" b="1" dirty="0">
                <a:solidFill>
                  <a:srgbClr val="333333"/>
                </a:solidFill>
                <a:latin typeface="mplus1mn-regular"/>
              </a:rPr>
              <a:t> instruction will reboot your computer</a:t>
            </a:r>
            <a:endParaRPr lang="en-IN" sz="2133" b="1" dirty="0">
              <a:solidFill>
                <a:srgbClr val="333333"/>
              </a:solidFill>
              <a:latin typeface="mplus1mn-regular"/>
            </a:endParaRPr>
          </a:p>
        </p:txBody>
      </p:sp>
    </p:spTree>
    <p:extLst>
      <p:ext uri="{BB962C8B-B14F-4D97-AF65-F5344CB8AC3E}">
        <p14:creationId xmlns:p14="http://schemas.microsoft.com/office/powerpoint/2010/main" val="10549636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7B5C2-034F-432A-BDD4-9BF2A6E99AB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2E55421-85EF-C1A6-1EB9-01D7337BFE26}"/>
              </a:ext>
            </a:extLst>
          </p:cNvPr>
          <p:cNvSpPr txBox="1"/>
          <p:nvPr/>
        </p:nvSpPr>
        <p:spPr>
          <a:xfrm>
            <a:off x="367393" y="620486"/>
            <a:ext cx="11418208" cy="6160879"/>
          </a:xfrm>
          <a:prstGeom prst="rect">
            <a:avLst/>
          </a:prstGeom>
          <a:noFill/>
        </p:spPr>
        <p:txBody>
          <a:bodyPr wrap="square">
            <a:spAutoFit/>
          </a:bodyPr>
          <a:lstStyle/>
          <a:p>
            <a:pPr algn="l"/>
            <a:r>
              <a:rPr lang="en-US" sz="2400" b="1" dirty="0">
                <a:solidFill>
                  <a:srgbClr val="333333"/>
                </a:solidFill>
                <a:latin typeface="NotoSerif"/>
              </a:rPr>
              <a:t>Step 3 :</a:t>
            </a:r>
          </a:p>
          <a:p>
            <a:pPr algn="l"/>
            <a:r>
              <a:rPr lang="en-US" sz="2400" dirty="0">
                <a:solidFill>
                  <a:srgbClr val="333333"/>
                </a:solidFill>
                <a:latin typeface="NotoSerif"/>
              </a:rPr>
              <a:t>Launch cuttlefish with the WebRTC interface:</a:t>
            </a:r>
          </a:p>
          <a:p>
            <a:pPr algn="l"/>
            <a:r>
              <a:rPr lang="en-IN" sz="2400" dirty="0">
                <a:solidFill>
                  <a:srgbClr val="555555"/>
                </a:solidFill>
                <a:latin typeface="mplus1mn-regular"/>
              </a:rPr>
              <a:t>$ </a:t>
            </a:r>
            <a:r>
              <a:rPr lang="en-IN" sz="2400" dirty="0">
                <a:solidFill>
                  <a:srgbClr val="003389"/>
                </a:solidFill>
                <a:latin typeface="mplus1mn-regular"/>
              </a:rPr>
              <a:t>cd </a:t>
            </a:r>
            <a:r>
              <a:rPr lang="en-IN" sz="2400" dirty="0">
                <a:solidFill>
                  <a:srgbClr val="33669A"/>
                </a:solidFill>
                <a:latin typeface="mplus1mn-regular"/>
              </a:rPr>
              <a:t>$HOME</a:t>
            </a:r>
            <a:r>
              <a:rPr lang="en-IN" sz="2400" dirty="0">
                <a:solidFill>
                  <a:srgbClr val="333333"/>
                </a:solidFill>
                <a:latin typeface="mplus1mn-regular"/>
              </a:rPr>
              <a:t>/</a:t>
            </a:r>
            <a:r>
              <a:rPr lang="en-IN" sz="2400" dirty="0" err="1">
                <a:solidFill>
                  <a:srgbClr val="333333"/>
                </a:solidFill>
                <a:latin typeface="mplus1mn-regular"/>
              </a:rPr>
              <a:t>aosp</a:t>
            </a:r>
            <a:endParaRPr lang="en-IN" sz="2400" dirty="0">
              <a:solidFill>
                <a:srgbClr val="333333"/>
              </a:solidFill>
              <a:latin typeface="mplus1mn-regular"/>
            </a:endParaRPr>
          </a:p>
          <a:p>
            <a:pPr algn="l"/>
            <a:r>
              <a:rPr lang="en-IN" sz="2400" dirty="0">
                <a:solidFill>
                  <a:srgbClr val="555555"/>
                </a:solidFill>
                <a:latin typeface="mplus1mn-regular"/>
              </a:rPr>
              <a:t>$ </a:t>
            </a:r>
            <a:r>
              <a:rPr lang="en-IN" sz="2400" dirty="0" err="1">
                <a:solidFill>
                  <a:srgbClr val="333333"/>
                </a:solidFill>
                <a:latin typeface="mplus1mn-regular"/>
              </a:rPr>
              <a:t>launch_cvd</a:t>
            </a:r>
            <a:r>
              <a:rPr lang="en-IN" sz="2400" dirty="0">
                <a:solidFill>
                  <a:srgbClr val="333333"/>
                </a:solidFill>
                <a:latin typeface="mplus1mn-regular"/>
              </a:rPr>
              <a:t> </a:t>
            </a:r>
            <a:r>
              <a:rPr lang="en-IN" sz="2400" dirty="0">
                <a:solidFill>
                  <a:srgbClr val="BC0066"/>
                </a:solidFill>
                <a:latin typeface="mplus1mn-bold"/>
              </a:rPr>
              <a:t>-</a:t>
            </a:r>
            <a:r>
              <a:rPr lang="en-IN" sz="2400" dirty="0" err="1">
                <a:solidFill>
                  <a:srgbClr val="BC0066"/>
                </a:solidFill>
                <a:latin typeface="mplus1mn-bold"/>
              </a:rPr>
              <a:t>start_webrtc</a:t>
            </a:r>
            <a:endParaRPr lang="en-IN" sz="2400" dirty="0">
              <a:solidFill>
                <a:srgbClr val="BC0066"/>
              </a:solidFill>
              <a:latin typeface="mplus1mn-bold"/>
            </a:endParaRPr>
          </a:p>
          <a:p>
            <a:pPr algn="l"/>
            <a:br>
              <a:rPr lang="en-IN" sz="2400" b="1" dirty="0">
                <a:solidFill>
                  <a:srgbClr val="898989"/>
                </a:solidFill>
                <a:latin typeface="mplus1mn-regular"/>
              </a:rPr>
            </a:br>
            <a:r>
              <a:rPr lang="en-IN" sz="2400" b="1" dirty="0">
                <a:solidFill>
                  <a:srgbClr val="898989"/>
                </a:solidFill>
                <a:latin typeface="mplus1mn-regular"/>
              </a:rPr>
              <a:t>Output -&gt; </a:t>
            </a:r>
          </a:p>
          <a:p>
            <a:pPr algn="l"/>
            <a:r>
              <a:rPr lang="en-IN" sz="2400" dirty="0" err="1">
                <a:solidFill>
                  <a:srgbClr val="898989"/>
                </a:solidFill>
                <a:latin typeface="mplus1mn-regular"/>
              </a:rPr>
              <a:t>init</a:t>
            </a:r>
            <a:r>
              <a:rPr lang="en-IN" sz="2400" dirty="0">
                <a:solidFill>
                  <a:srgbClr val="898989"/>
                </a:solidFill>
                <a:latin typeface="mplus1mn-regular"/>
              </a:rPr>
              <a:t>: starting service '</a:t>
            </a:r>
            <a:r>
              <a:rPr lang="en-IN" sz="2400" dirty="0" err="1">
                <a:solidFill>
                  <a:srgbClr val="898989"/>
                </a:solidFill>
                <a:latin typeface="mplus1mn-regular"/>
              </a:rPr>
              <a:t>adbd</a:t>
            </a:r>
            <a:r>
              <a:rPr lang="en-IN" sz="2400" dirty="0">
                <a:solidFill>
                  <a:srgbClr val="898989"/>
                </a:solidFill>
                <a:latin typeface="mplus1mn-regular"/>
              </a:rPr>
              <a:t>'...</a:t>
            </a:r>
          </a:p>
          <a:p>
            <a:pPr algn="l"/>
            <a:r>
              <a:rPr lang="en-US" sz="2400" dirty="0">
                <a:solidFill>
                  <a:srgbClr val="898989"/>
                </a:solidFill>
                <a:latin typeface="mplus1mn-regular"/>
              </a:rPr>
              <a:t>VIRTUAL_DEVICE_DISPLAY_POWER_MODE_CHANGED</a:t>
            </a:r>
          </a:p>
          <a:p>
            <a:pPr algn="l"/>
            <a:r>
              <a:rPr lang="en-IN" sz="2400" dirty="0">
                <a:solidFill>
                  <a:srgbClr val="898989"/>
                </a:solidFill>
                <a:latin typeface="mplus1mn-regular"/>
              </a:rPr>
              <a:t>VIRTUAL_DEVICE_BOOT_STARTED</a:t>
            </a:r>
          </a:p>
          <a:p>
            <a:pPr algn="l"/>
            <a:r>
              <a:rPr lang="en-IN" sz="2400" dirty="0">
                <a:solidFill>
                  <a:srgbClr val="898989"/>
                </a:solidFill>
                <a:latin typeface="mplus1mn-regular"/>
              </a:rPr>
              <a:t>VIRTUAL_DEVICE_BOOT_COMPLETED</a:t>
            </a:r>
          </a:p>
          <a:p>
            <a:pPr algn="l"/>
            <a:r>
              <a:rPr lang="en-IN" sz="2400" dirty="0">
                <a:solidFill>
                  <a:srgbClr val="898989"/>
                </a:solidFill>
                <a:latin typeface="mplus1mn-regular"/>
              </a:rPr>
              <a:t>Virtual device booted successfully</a:t>
            </a:r>
            <a:br>
              <a:rPr lang="en-IN" sz="2400" dirty="0">
                <a:solidFill>
                  <a:srgbClr val="898989"/>
                </a:solidFill>
                <a:latin typeface="mplus1mn-regular"/>
              </a:rPr>
            </a:br>
            <a:endParaRPr lang="en-IN" sz="2400" dirty="0">
              <a:solidFill>
                <a:srgbClr val="898989"/>
              </a:solidFill>
              <a:latin typeface="mplus1mn-regular"/>
            </a:endParaRPr>
          </a:p>
          <a:p>
            <a:pPr algn="l"/>
            <a:r>
              <a:rPr lang="en-IN" sz="2400" b="1" dirty="0">
                <a:solidFill>
                  <a:srgbClr val="19407C"/>
                </a:solidFill>
                <a:latin typeface="FontAwesome5Free-Solid"/>
              </a:rPr>
              <a:t>NOTE -&gt; </a:t>
            </a:r>
          </a:p>
          <a:p>
            <a:pPr marL="380990" indent="-380990">
              <a:buFont typeface="Arial" panose="020B0604020202020204" pitchFamily="34" charset="0"/>
              <a:buChar char="•"/>
            </a:pPr>
            <a:r>
              <a:rPr lang="en-IN" sz="2400" b="1" dirty="0">
                <a:solidFill>
                  <a:srgbClr val="333333"/>
                </a:solidFill>
                <a:latin typeface="NotoSerif-Bold"/>
              </a:rPr>
              <a:t>Cuttlefish GUI runs on port 8443</a:t>
            </a:r>
          </a:p>
          <a:p>
            <a:pPr marL="380990" indent="-380990">
              <a:buFont typeface="Arial" panose="020B0604020202020204" pitchFamily="34" charset="0"/>
              <a:buChar char="•"/>
            </a:pPr>
            <a:r>
              <a:rPr lang="en-US" sz="2400" dirty="0">
                <a:solidFill>
                  <a:srgbClr val="333333"/>
                </a:solidFill>
                <a:latin typeface="NotoSerif"/>
              </a:rPr>
              <a:t>Launch a browser (must be Chrome or Chromium).</a:t>
            </a:r>
          </a:p>
          <a:p>
            <a:pPr marL="380990" indent="-380990">
              <a:buFont typeface="Arial" panose="020B0604020202020204" pitchFamily="34" charset="0"/>
              <a:buChar char="•"/>
            </a:pPr>
            <a:r>
              <a:rPr lang="en-IN" sz="2400" dirty="0">
                <a:solidFill>
                  <a:srgbClr val="333333"/>
                </a:solidFill>
                <a:latin typeface="NotoSerif"/>
              </a:rPr>
              <a:t>Enter URL </a:t>
            </a:r>
            <a:r>
              <a:rPr lang="en-IN" sz="2400" dirty="0">
                <a:solidFill>
                  <a:srgbClr val="428CCB"/>
                </a:solidFill>
                <a:latin typeface="NotoSerif"/>
              </a:rPr>
              <a:t>https://0.0.0.0:8443</a:t>
            </a:r>
            <a:endParaRPr lang="en-IN" sz="2400" dirty="0"/>
          </a:p>
        </p:txBody>
      </p:sp>
    </p:spTree>
    <p:extLst>
      <p:ext uri="{BB962C8B-B14F-4D97-AF65-F5344CB8AC3E}">
        <p14:creationId xmlns:p14="http://schemas.microsoft.com/office/powerpoint/2010/main" val="36960979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9AF7F-76CA-1558-48F2-290C1285376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BF7E015-B6A2-A498-B128-88966108FD80}"/>
              </a:ext>
            </a:extLst>
          </p:cNvPr>
          <p:cNvPicPr>
            <a:picLocks noChangeAspect="1"/>
          </p:cNvPicPr>
          <p:nvPr/>
        </p:nvPicPr>
        <p:blipFill>
          <a:blip r:embed="rId3"/>
          <a:stretch>
            <a:fillRect/>
          </a:stretch>
        </p:blipFill>
        <p:spPr>
          <a:xfrm>
            <a:off x="0" y="235283"/>
            <a:ext cx="12144683" cy="5639383"/>
          </a:xfrm>
          <a:prstGeom prst="rect">
            <a:avLst/>
          </a:prstGeom>
        </p:spPr>
      </p:pic>
    </p:spTree>
    <p:extLst>
      <p:ext uri="{BB962C8B-B14F-4D97-AF65-F5344CB8AC3E}">
        <p14:creationId xmlns:p14="http://schemas.microsoft.com/office/powerpoint/2010/main" val="28642334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18B68-AB24-373A-E6E5-55F36A5E6E2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B9F0AF4-D1D5-F3F2-841B-95ECCC0F03EF}"/>
              </a:ext>
            </a:extLst>
          </p:cNvPr>
          <p:cNvSpPr txBox="1"/>
          <p:nvPr/>
        </p:nvSpPr>
        <p:spPr>
          <a:xfrm>
            <a:off x="2966936" y="479241"/>
            <a:ext cx="6258127" cy="369332"/>
          </a:xfrm>
          <a:prstGeom prst="rect">
            <a:avLst/>
          </a:prstGeom>
          <a:noFill/>
        </p:spPr>
        <p:txBody>
          <a:bodyPr wrap="square">
            <a:spAutoFit/>
          </a:bodyPr>
          <a:lstStyle/>
          <a:p>
            <a:r>
              <a:rPr lang="en-US" b="1" dirty="0"/>
              <a:t>This is the default Automotive home screen for U/14</a:t>
            </a:r>
            <a:endParaRPr lang="en-IN" sz="3733" b="1" dirty="0"/>
          </a:p>
        </p:txBody>
      </p:sp>
      <p:pic>
        <p:nvPicPr>
          <p:cNvPr id="3" name="Picture 2">
            <a:extLst>
              <a:ext uri="{FF2B5EF4-FFF2-40B4-BE49-F238E27FC236}">
                <a16:creationId xmlns:a16="http://schemas.microsoft.com/office/drawing/2014/main" id="{1A364FB3-5BC9-15F5-9A52-15F2B330F216}"/>
              </a:ext>
            </a:extLst>
          </p:cNvPr>
          <p:cNvPicPr>
            <a:picLocks noChangeAspect="1"/>
          </p:cNvPicPr>
          <p:nvPr/>
        </p:nvPicPr>
        <p:blipFill>
          <a:blip r:embed="rId2"/>
          <a:stretch>
            <a:fillRect/>
          </a:stretch>
        </p:blipFill>
        <p:spPr>
          <a:xfrm>
            <a:off x="2616025" y="1397921"/>
            <a:ext cx="6807550" cy="5315223"/>
          </a:xfrm>
          <a:prstGeom prst="rect">
            <a:avLst/>
          </a:prstGeom>
        </p:spPr>
      </p:pic>
    </p:spTree>
    <p:extLst>
      <p:ext uri="{BB962C8B-B14F-4D97-AF65-F5344CB8AC3E}">
        <p14:creationId xmlns:p14="http://schemas.microsoft.com/office/powerpoint/2010/main" val="32289352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FA694-58B6-C3B5-D34B-CD26FA7ABD7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62564A7-7D59-7D6A-AB4B-64E978E6AE86}"/>
              </a:ext>
            </a:extLst>
          </p:cNvPr>
          <p:cNvSpPr txBox="1"/>
          <p:nvPr/>
        </p:nvSpPr>
        <p:spPr>
          <a:xfrm>
            <a:off x="919748" y="770021"/>
            <a:ext cx="10972800" cy="4565802"/>
          </a:xfrm>
          <a:prstGeom prst="rect">
            <a:avLst/>
          </a:prstGeom>
          <a:noFill/>
        </p:spPr>
        <p:txBody>
          <a:bodyPr wrap="square">
            <a:spAutoFit/>
          </a:bodyPr>
          <a:lstStyle/>
          <a:p>
            <a:pPr algn="l"/>
            <a:r>
              <a:rPr lang="en-US" sz="2667" b="1" dirty="0">
                <a:solidFill>
                  <a:srgbClr val="333333"/>
                </a:solidFill>
                <a:latin typeface="NotoSerif"/>
              </a:rPr>
              <a:t>CVD STATUS </a:t>
            </a:r>
          </a:p>
          <a:p>
            <a:pPr algn="l"/>
            <a:endParaRPr lang="en-US" sz="1867" dirty="0">
              <a:solidFill>
                <a:srgbClr val="333333"/>
              </a:solidFill>
              <a:latin typeface="NotoSerif"/>
            </a:endParaRPr>
          </a:p>
          <a:p>
            <a:pPr algn="l"/>
            <a:r>
              <a:rPr lang="en-US" sz="1867" dirty="0">
                <a:solidFill>
                  <a:srgbClr val="333333"/>
                </a:solidFill>
                <a:latin typeface="NotoSerif"/>
              </a:rPr>
              <a:t>In another terminal, run </a:t>
            </a:r>
            <a:r>
              <a:rPr lang="en-US" sz="1867" dirty="0">
                <a:solidFill>
                  <a:srgbClr val="B22146"/>
                </a:solidFill>
                <a:latin typeface="mplus1mn-regular"/>
              </a:rPr>
              <a:t>lunch command again </a:t>
            </a:r>
            <a:r>
              <a:rPr lang="en-US" sz="1867" dirty="0">
                <a:solidFill>
                  <a:srgbClr val="333333"/>
                </a:solidFill>
                <a:latin typeface="NotoSerif"/>
              </a:rPr>
              <a:t>and then check if  CVD is running:</a:t>
            </a:r>
          </a:p>
          <a:p>
            <a:pPr algn="l"/>
            <a:r>
              <a:rPr lang="en-IN" sz="2400" dirty="0">
                <a:solidFill>
                  <a:srgbClr val="555555"/>
                </a:solidFill>
                <a:latin typeface="mplus1mn-regular"/>
              </a:rPr>
              <a:t>$ </a:t>
            </a:r>
            <a:r>
              <a:rPr lang="en-IN" sz="2400" dirty="0">
                <a:solidFill>
                  <a:srgbClr val="003389"/>
                </a:solidFill>
                <a:latin typeface="mplus1mn-regular"/>
              </a:rPr>
              <a:t>cd </a:t>
            </a:r>
            <a:r>
              <a:rPr lang="en-IN" sz="2400" dirty="0">
                <a:solidFill>
                  <a:srgbClr val="33669A"/>
                </a:solidFill>
                <a:latin typeface="mplus1mn-regular"/>
              </a:rPr>
              <a:t>$HOME</a:t>
            </a:r>
            <a:r>
              <a:rPr lang="en-IN" sz="2400" dirty="0">
                <a:solidFill>
                  <a:srgbClr val="333333"/>
                </a:solidFill>
                <a:latin typeface="mplus1mn-regular"/>
              </a:rPr>
              <a:t>/</a:t>
            </a:r>
            <a:r>
              <a:rPr lang="en-IN" sz="2400" dirty="0" err="1">
                <a:solidFill>
                  <a:srgbClr val="333333"/>
                </a:solidFill>
                <a:latin typeface="mplus1mn-regular"/>
              </a:rPr>
              <a:t>aosp</a:t>
            </a:r>
            <a:endParaRPr lang="en-IN" sz="2400" dirty="0">
              <a:solidFill>
                <a:srgbClr val="333333"/>
              </a:solidFill>
              <a:latin typeface="mplus1mn-regular"/>
            </a:endParaRPr>
          </a:p>
          <a:p>
            <a:pPr algn="l"/>
            <a:r>
              <a:rPr lang="en-IN" sz="2400" dirty="0">
                <a:solidFill>
                  <a:srgbClr val="555555"/>
                </a:solidFill>
                <a:latin typeface="mplus1mn-regular"/>
              </a:rPr>
              <a:t>$ </a:t>
            </a:r>
            <a:r>
              <a:rPr lang="en-IN" sz="2400" dirty="0">
                <a:solidFill>
                  <a:srgbClr val="333333"/>
                </a:solidFill>
                <a:latin typeface="mplus1mn-regular"/>
              </a:rPr>
              <a:t>source and lunch </a:t>
            </a:r>
          </a:p>
          <a:p>
            <a:pPr algn="l"/>
            <a:r>
              <a:rPr lang="en-IN" sz="2400" dirty="0">
                <a:solidFill>
                  <a:srgbClr val="555555"/>
                </a:solidFill>
                <a:latin typeface="mplus1mn-regular"/>
              </a:rPr>
              <a:t>$ </a:t>
            </a:r>
            <a:r>
              <a:rPr lang="en-IN" sz="2400" dirty="0" err="1">
                <a:solidFill>
                  <a:srgbClr val="333333"/>
                </a:solidFill>
                <a:latin typeface="mplus1mn-regular"/>
              </a:rPr>
              <a:t>cvd_status</a:t>
            </a:r>
            <a:endParaRPr lang="en-IN" sz="2400" dirty="0">
              <a:solidFill>
                <a:srgbClr val="333333"/>
              </a:solidFill>
              <a:latin typeface="mplus1mn-regular"/>
            </a:endParaRPr>
          </a:p>
          <a:p>
            <a:pPr algn="l"/>
            <a:br>
              <a:rPr lang="en-IN" sz="1867" dirty="0">
                <a:solidFill>
                  <a:srgbClr val="333333"/>
                </a:solidFill>
                <a:latin typeface="NotoSerif"/>
              </a:rPr>
            </a:br>
            <a:br>
              <a:rPr lang="en-IN" sz="1867" dirty="0">
                <a:solidFill>
                  <a:srgbClr val="333333"/>
                </a:solidFill>
                <a:latin typeface="NotoSerif"/>
              </a:rPr>
            </a:br>
            <a:r>
              <a:rPr lang="en-IN" sz="2667" b="1" dirty="0">
                <a:solidFill>
                  <a:srgbClr val="333333"/>
                </a:solidFill>
                <a:latin typeface="NotoSerif"/>
              </a:rPr>
              <a:t>ADB</a:t>
            </a:r>
          </a:p>
          <a:p>
            <a:pPr algn="l"/>
            <a:r>
              <a:rPr lang="en-US" sz="1867" dirty="0">
                <a:solidFill>
                  <a:srgbClr val="333333"/>
                </a:solidFill>
                <a:latin typeface="NotoSerif"/>
              </a:rPr>
              <a:t>Check that there is an ADB device available. </a:t>
            </a:r>
            <a:br>
              <a:rPr lang="en-US" sz="1867" dirty="0">
                <a:solidFill>
                  <a:srgbClr val="333333"/>
                </a:solidFill>
                <a:latin typeface="NotoSerif"/>
              </a:rPr>
            </a:br>
            <a:r>
              <a:rPr lang="en-IN" sz="2400" dirty="0">
                <a:solidFill>
                  <a:srgbClr val="555555"/>
                </a:solidFill>
                <a:latin typeface="mplus1mn-regular"/>
              </a:rPr>
              <a:t>$ </a:t>
            </a:r>
            <a:r>
              <a:rPr lang="en-IN" sz="2400" dirty="0" err="1">
                <a:solidFill>
                  <a:srgbClr val="333333"/>
                </a:solidFill>
                <a:latin typeface="mplus1mn-regular"/>
              </a:rPr>
              <a:t>adb</a:t>
            </a:r>
            <a:r>
              <a:rPr lang="en-IN" sz="2400" dirty="0">
                <a:solidFill>
                  <a:srgbClr val="333333"/>
                </a:solidFill>
                <a:latin typeface="mplus1mn-regular"/>
              </a:rPr>
              <a:t> devices</a:t>
            </a:r>
          </a:p>
          <a:p>
            <a:pPr algn="l"/>
            <a:r>
              <a:rPr lang="en-IN" sz="2400" dirty="0">
                <a:solidFill>
                  <a:srgbClr val="333333"/>
                </a:solidFill>
                <a:latin typeface="mplus1mn-regular"/>
              </a:rPr>
              <a:t>$ </a:t>
            </a:r>
            <a:r>
              <a:rPr lang="en-IN" sz="2400" dirty="0" err="1">
                <a:solidFill>
                  <a:srgbClr val="333333"/>
                </a:solidFill>
                <a:latin typeface="mplus1mn-regular"/>
              </a:rPr>
              <a:t>adb</a:t>
            </a:r>
            <a:r>
              <a:rPr lang="en-IN" sz="2400" dirty="0">
                <a:solidFill>
                  <a:srgbClr val="333333"/>
                </a:solidFill>
                <a:latin typeface="mplus1mn-regular"/>
              </a:rPr>
              <a:t> shell</a:t>
            </a:r>
          </a:p>
          <a:p>
            <a:pPr algn="l"/>
            <a:r>
              <a:rPr lang="en-IN" sz="2400" dirty="0" err="1">
                <a:solidFill>
                  <a:srgbClr val="333333"/>
                </a:solidFill>
                <a:latin typeface="mplus1mn-regular"/>
              </a:rPr>
              <a:t>marvincar</a:t>
            </a:r>
            <a:r>
              <a:rPr lang="en-IN" sz="2400" dirty="0">
                <a:solidFill>
                  <a:srgbClr val="333333"/>
                </a:solidFill>
                <a:latin typeface="mplus1mn-regular"/>
              </a:rPr>
              <a:t>:/ $</a:t>
            </a:r>
            <a:endParaRPr lang="en-IN" sz="2400" dirty="0"/>
          </a:p>
        </p:txBody>
      </p:sp>
    </p:spTree>
    <p:extLst>
      <p:ext uri="{BB962C8B-B14F-4D97-AF65-F5344CB8AC3E}">
        <p14:creationId xmlns:p14="http://schemas.microsoft.com/office/powerpoint/2010/main" val="41973719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453FD-09B7-5A75-06E6-4CB6E3F8376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6902CA9-6E5A-DF30-7C58-DE66A2A43150}"/>
              </a:ext>
            </a:extLst>
          </p:cNvPr>
          <p:cNvSpPr txBox="1"/>
          <p:nvPr/>
        </p:nvSpPr>
        <p:spPr>
          <a:xfrm>
            <a:off x="4198207" y="2731374"/>
            <a:ext cx="3795587" cy="666786"/>
          </a:xfrm>
          <a:prstGeom prst="rect">
            <a:avLst/>
          </a:prstGeom>
          <a:noFill/>
        </p:spPr>
        <p:txBody>
          <a:bodyPr wrap="square">
            <a:spAutoFit/>
          </a:bodyPr>
          <a:lstStyle/>
          <a:p>
            <a:r>
              <a:rPr lang="en-IN" sz="3733" b="1" dirty="0"/>
              <a:t>ADB and Logcat</a:t>
            </a:r>
          </a:p>
        </p:txBody>
      </p:sp>
    </p:spTree>
    <p:extLst>
      <p:ext uri="{BB962C8B-B14F-4D97-AF65-F5344CB8AC3E}">
        <p14:creationId xmlns:p14="http://schemas.microsoft.com/office/powerpoint/2010/main" val="2170159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5018E-0481-C060-1C34-4950618016C9}"/>
            </a:ext>
          </a:extLst>
        </p:cNvPr>
        <p:cNvGrpSpPr/>
        <p:nvPr/>
      </p:nvGrpSpPr>
      <p:grpSpPr>
        <a:xfrm>
          <a:off x="0" y="0"/>
          <a:ext cx="0" cy="0"/>
          <a:chOff x="0" y="0"/>
          <a:chExt cx="0" cy="0"/>
        </a:xfrm>
      </p:grpSpPr>
      <p:sp>
        <p:nvSpPr>
          <p:cNvPr id="42" name="PlaceHolder 1">
            <a:extLst>
              <a:ext uri="{FF2B5EF4-FFF2-40B4-BE49-F238E27FC236}">
                <a16:creationId xmlns:a16="http://schemas.microsoft.com/office/drawing/2014/main" id="{2F63AD0C-8D8B-66B9-EA0B-A45D7F88E01D}"/>
              </a:ext>
            </a:extLst>
          </p:cNvPr>
          <p:cNvSpPr>
            <a:spLocks noGrp="1"/>
          </p:cNvSpPr>
          <p:nvPr>
            <p:ph type="title"/>
          </p:nvPr>
        </p:nvSpPr>
        <p:spPr>
          <a:xfrm>
            <a:off x="139814" y="242209"/>
            <a:ext cx="5065006" cy="850389"/>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6400" b="1" spc="-43" dirty="0">
                <a:solidFill>
                  <a:schemeClr val="dk1"/>
                </a:solidFill>
                <a:latin typeface="Times New Roman"/>
              </a:rPr>
              <a:t>Day 1 Agenda</a:t>
            </a:r>
            <a:endParaRPr lang="en-IN" sz="6400" spc="-1" dirty="0">
              <a:solidFill>
                <a:srgbClr val="000000"/>
              </a:solidFill>
              <a:latin typeface="Arial"/>
            </a:endParaRPr>
          </a:p>
        </p:txBody>
      </p:sp>
      <p:sp>
        <p:nvSpPr>
          <p:cNvPr id="43" name="object 3">
            <a:extLst>
              <a:ext uri="{FF2B5EF4-FFF2-40B4-BE49-F238E27FC236}">
                <a16:creationId xmlns:a16="http://schemas.microsoft.com/office/drawing/2014/main" id="{A51FDDD8-475C-ACD7-E34B-48775383075E}"/>
              </a:ext>
            </a:extLst>
          </p:cNvPr>
          <p:cNvSpPr/>
          <p:nvPr/>
        </p:nvSpPr>
        <p:spPr>
          <a:xfrm>
            <a:off x="1397760" y="1680001"/>
            <a:ext cx="7720800" cy="386296"/>
          </a:xfrm>
          <a:prstGeom prst="rect">
            <a:avLst/>
          </a:prstGeom>
          <a:noFill/>
          <a:ln w="0">
            <a:noFill/>
          </a:ln>
        </p:spPr>
        <p:style>
          <a:lnRef idx="0">
            <a:scrgbClr r="0" g="0" b="0"/>
          </a:lnRef>
          <a:fillRef idx="0">
            <a:scrgbClr r="0" g="0" b="0"/>
          </a:fillRef>
          <a:effectRef idx="0">
            <a:scrgbClr r="0" g="0" b="0"/>
          </a:effectRef>
          <a:fontRef idx="minor"/>
        </p:style>
        <p:txBody>
          <a:bodyPr lIns="0" tIns="16800" rIns="0" bIns="0" anchor="t">
            <a:spAutoFit/>
          </a:bodyPr>
          <a:lstStyle/>
          <a:p>
            <a:pPr marL="16800">
              <a:spcBef>
                <a:spcPts val="132"/>
              </a:spcBef>
            </a:pPr>
            <a:endParaRPr lang="en-IN" sz="2400" spc="-1">
              <a:solidFill>
                <a:srgbClr val="000000"/>
              </a:solidFill>
              <a:latin typeface="Arial"/>
            </a:endParaRPr>
          </a:p>
        </p:txBody>
      </p:sp>
      <p:sp>
        <p:nvSpPr>
          <p:cNvPr id="44" name="object 4">
            <a:extLst>
              <a:ext uri="{FF2B5EF4-FFF2-40B4-BE49-F238E27FC236}">
                <a16:creationId xmlns:a16="http://schemas.microsoft.com/office/drawing/2014/main" id="{DB2C1804-757A-A1B9-2C24-9EE84471A4FD}"/>
              </a:ext>
            </a:extLst>
          </p:cNvPr>
          <p:cNvSpPr/>
          <p:nvPr/>
        </p:nvSpPr>
        <p:spPr>
          <a:xfrm>
            <a:off x="86474" y="1355583"/>
            <a:ext cx="5171686" cy="3733366"/>
          </a:xfrm>
          <a:prstGeom prst="rect">
            <a:avLst/>
          </a:prstGeom>
          <a:noFill/>
          <a:ln w="19050">
            <a:solidFill>
              <a:srgbClr val="00B050"/>
            </a:solidFill>
          </a:ln>
        </p:spPr>
        <p:style>
          <a:lnRef idx="0">
            <a:scrgbClr r="0" g="0" b="0"/>
          </a:lnRef>
          <a:fillRef idx="0">
            <a:scrgbClr r="0" g="0" b="0"/>
          </a:fillRef>
          <a:effectRef idx="0">
            <a:scrgbClr r="0" g="0" b="0"/>
          </a:effectRef>
          <a:fontRef idx="minor"/>
        </p:style>
        <p:txBody>
          <a:bodyPr wrap="square" lIns="0" tIns="16800" rIns="0" bIns="0" anchor="t">
            <a:spAutoFit/>
          </a:bodyPr>
          <a:lstStyle/>
          <a:p>
            <a:pPr marL="473268" indent="-457429">
              <a:spcBef>
                <a:spcPts val="132"/>
              </a:spcBef>
              <a:buClr>
                <a:srgbClr val="000000"/>
              </a:buClr>
              <a:buFont typeface="OpenSymbol"/>
              <a:buAutoNum type="arabicPeriod"/>
              <a:tabLst>
                <a:tab pos="473268" algn="l"/>
                <a:tab pos="474228" algn="l"/>
              </a:tabLst>
            </a:pPr>
            <a:r>
              <a:rPr lang="en-IN" spc="-1" dirty="0">
                <a:solidFill>
                  <a:srgbClr val="000000"/>
                </a:solidFill>
                <a:latin typeface="Calibri"/>
              </a:rPr>
              <a:t>Introduction to Android</a:t>
            </a:r>
            <a:endParaRPr lang="en-IN" spc="-1" dirty="0">
              <a:solidFill>
                <a:srgbClr val="000000"/>
              </a:solidFill>
              <a:latin typeface="Arial"/>
            </a:endParaRPr>
          </a:p>
          <a:p>
            <a:pPr marL="473268" indent="-457429">
              <a:spcBef>
                <a:spcPts val="132"/>
              </a:spcBef>
              <a:buClr>
                <a:srgbClr val="000000"/>
              </a:buClr>
              <a:buFont typeface="OpenSymbol"/>
              <a:buAutoNum type="arabicPeriod"/>
              <a:tabLst>
                <a:tab pos="473268" algn="l"/>
                <a:tab pos="474228" algn="l"/>
              </a:tabLst>
            </a:pPr>
            <a:r>
              <a:rPr lang="en-IN" spc="-1" dirty="0">
                <a:solidFill>
                  <a:srgbClr val="000000"/>
                </a:solidFill>
                <a:latin typeface="Calibri"/>
              </a:rPr>
              <a:t>Android Version and History</a:t>
            </a:r>
            <a:endParaRPr lang="en-IN" spc="-1" dirty="0">
              <a:solidFill>
                <a:srgbClr val="000000"/>
              </a:solidFill>
              <a:latin typeface="Arial"/>
            </a:endParaRPr>
          </a:p>
          <a:p>
            <a:pPr marL="473268" indent="-457429">
              <a:spcBef>
                <a:spcPts val="132"/>
              </a:spcBef>
              <a:buClr>
                <a:srgbClr val="000000"/>
              </a:buClr>
              <a:buFont typeface="OpenSymbol"/>
              <a:buAutoNum type="arabicPeriod"/>
              <a:tabLst>
                <a:tab pos="473268" algn="l"/>
                <a:tab pos="474228" algn="l"/>
              </a:tabLst>
            </a:pPr>
            <a:r>
              <a:rPr lang="en-IN" spc="-1" dirty="0">
                <a:solidFill>
                  <a:srgbClr val="000000"/>
                </a:solidFill>
                <a:latin typeface="Calibri"/>
              </a:rPr>
              <a:t>Android Eco-system</a:t>
            </a:r>
            <a:endParaRPr lang="en-IN" spc="-1" dirty="0">
              <a:solidFill>
                <a:srgbClr val="000000"/>
              </a:solidFill>
              <a:latin typeface="Arial"/>
            </a:endParaRPr>
          </a:p>
          <a:p>
            <a:pPr marL="473268" indent="-457429">
              <a:spcBef>
                <a:spcPts val="132"/>
              </a:spcBef>
              <a:buClr>
                <a:srgbClr val="000000"/>
              </a:buClr>
              <a:buFont typeface="OpenSymbol"/>
              <a:buAutoNum type="arabicPeriod"/>
              <a:tabLst>
                <a:tab pos="473268" algn="l"/>
                <a:tab pos="474228" algn="l"/>
              </a:tabLst>
            </a:pPr>
            <a:r>
              <a:rPr lang="en-IN" spc="-1" dirty="0">
                <a:solidFill>
                  <a:srgbClr val="000000"/>
                </a:solidFill>
                <a:latin typeface="Calibri"/>
              </a:rPr>
              <a:t>Android Components</a:t>
            </a:r>
            <a:endParaRPr lang="en-IN" spc="-1" dirty="0">
              <a:solidFill>
                <a:srgbClr val="000000"/>
              </a:solidFill>
              <a:latin typeface="Arial"/>
            </a:endParaRPr>
          </a:p>
          <a:p>
            <a:pPr marL="473268" indent="-457429">
              <a:spcBef>
                <a:spcPts val="132"/>
              </a:spcBef>
              <a:buClr>
                <a:srgbClr val="000000"/>
              </a:buClr>
              <a:buFont typeface="OpenSymbol"/>
              <a:buAutoNum type="arabicPeriod"/>
              <a:tabLst>
                <a:tab pos="473268" algn="l"/>
                <a:tab pos="474228" algn="l"/>
              </a:tabLst>
            </a:pPr>
            <a:r>
              <a:rPr lang="en-IN" spc="-1" dirty="0">
                <a:solidFill>
                  <a:srgbClr val="000000"/>
                </a:solidFill>
                <a:latin typeface="Calibri"/>
              </a:rPr>
              <a:t>Installation of Android Studio - setup Environment - SDK - Emulator</a:t>
            </a:r>
            <a:endParaRPr lang="en-IN" spc="-1" dirty="0">
              <a:solidFill>
                <a:srgbClr val="000000"/>
              </a:solidFill>
              <a:latin typeface="Arial"/>
            </a:endParaRPr>
          </a:p>
          <a:p>
            <a:pPr marL="473268" indent="-457429">
              <a:spcBef>
                <a:spcPts val="132"/>
              </a:spcBef>
              <a:buClr>
                <a:srgbClr val="000000"/>
              </a:buClr>
              <a:buFont typeface="OpenSymbol"/>
              <a:buAutoNum type="arabicPeriod"/>
              <a:tabLst>
                <a:tab pos="473268" algn="l"/>
                <a:tab pos="474228" algn="l"/>
              </a:tabLst>
            </a:pPr>
            <a:r>
              <a:rPr lang="en-IN" spc="-1" dirty="0">
                <a:solidFill>
                  <a:srgbClr val="000000"/>
                </a:solidFill>
                <a:latin typeface="Calibri"/>
              </a:rPr>
              <a:t>Android Architecture</a:t>
            </a:r>
            <a:endParaRPr lang="en-IN" spc="-1" dirty="0">
              <a:solidFill>
                <a:srgbClr val="000000"/>
              </a:solidFill>
              <a:latin typeface="Arial"/>
            </a:endParaRPr>
          </a:p>
          <a:p>
            <a:pPr marL="473268" indent="-457429">
              <a:spcBef>
                <a:spcPts val="132"/>
              </a:spcBef>
              <a:buClr>
                <a:srgbClr val="000000"/>
              </a:buClr>
              <a:buFont typeface="OpenSymbol"/>
              <a:buAutoNum type="arabicPeriod"/>
              <a:tabLst>
                <a:tab pos="473268" algn="l"/>
                <a:tab pos="474228" algn="l"/>
              </a:tabLst>
            </a:pPr>
            <a:r>
              <a:rPr lang="en-IN" spc="-1" dirty="0">
                <a:solidFill>
                  <a:srgbClr val="000000"/>
                </a:solidFill>
                <a:latin typeface="Calibri"/>
              </a:rPr>
              <a:t>Language used for Development</a:t>
            </a:r>
            <a:endParaRPr lang="en-IN" spc="-1" dirty="0">
              <a:solidFill>
                <a:srgbClr val="000000"/>
              </a:solidFill>
              <a:latin typeface="Arial"/>
            </a:endParaRPr>
          </a:p>
          <a:p>
            <a:pPr marL="473268" indent="-457429">
              <a:spcBef>
                <a:spcPts val="132"/>
              </a:spcBef>
              <a:buClr>
                <a:srgbClr val="000000"/>
              </a:buClr>
              <a:buFont typeface="OpenSymbol"/>
              <a:buAutoNum type="arabicPeriod"/>
              <a:tabLst>
                <a:tab pos="473268" algn="l"/>
                <a:tab pos="474228" algn="l"/>
              </a:tabLst>
            </a:pPr>
            <a:r>
              <a:rPr lang="en-IN" spc="-1" dirty="0">
                <a:solidFill>
                  <a:srgbClr val="000000"/>
                </a:solidFill>
                <a:latin typeface="Calibri"/>
              </a:rPr>
              <a:t>Android Application Development - Basic Components</a:t>
            </a:r>
            <a:endParaRPr lang="en-IN" spc="-1" dirty="0">
              <a:solidFill>
                <a:srgbClr val="000000"/>
              </a:solidFill>
              <a:latin typeface="Arial"/>
            </a:endParaRPr>
          </a:p>
          <a:p>
            <a:pPr marL="473268" indent="-457429">
              <a:spcBef>
                <a:spcPts val="132"/>
              </a:spcBef>
              <a:buClr>
                <a:srgbClr val="000000"/>
              </a:buClr>
              <a:buFont typeface="OpenSymbol"/>
              <a:buAutoNum type="arabicPeriod"/>
              <a:tabLst>
                <a:tab pos="473268" algn="l"/>
                <a:tab pos="474228" algn="l"/>
              </a:tabLst>
            </a:pPr>
            <a:r>
              <a:rPr lang="en-IN" spc="-1" dirty="0">
                <a:solidFill>
                  <a:srgbClr val="000000"/>
                </a:solidFill>
                <a:latin typeface="Calibri"/>
              </a:rPr>
              <a:t>Android AOSP Folder Structure and Important Modules</a:t>
            </a:r>
          </a:p>
          <a:p>
            <a:pPr marL="473268" indent="-457429">
              <a:spcBef>
                <a:spcPts val="132"/>
              </a:spcBef>
              <a:buClr>
                <a:srgbClr val="000000"/>
              </a:buClr>
              <a:buFont typeface="OpenSymbol"/>
              <a:buAutoNum type="arabicPeriod"/>
              <a:tabLst>
                <a:tab pos="473268" algn="l"/>
                <a:tab pos="474228" algn="l"/>
              </a:tabLst>
            </a:pPr>
            <a:endParaRPr lang="en-IN" spc="-1" dirty="0">
              <a:solidFill>
                <a:srgbClr val="000000"/>
              </a:solidFill>
              <a:latin typeface="Arial"/>
            </a:endParaRPr>
          </a:p>
        </p:txBody>
      </p:sp>
      <p:sp>
        <p:nvSpPr>
          <p:cNvPr id="2" name="object 4">
            <a:extLst>
              <a:ext uri="{FF2B5EF4-FFF2-40B4-BE49-F238E27FC236}">
                <a16:creationId xmlns:a16="http://schemas.microsoft.com/office/drawing/2014/main" id="{21533044-33EB-8692-92DC-BB1158636352}"/>
              </a:ext>
            </a:extLst>
          </p:cNvPr>
          <p:cNvSpPr/>
          <p:nvPr/>
        </p:nvSpPr>
        <p:spPr>
          <a:xfrm>
            <a:off x="5459185" y="4492378"/>
            <a:ext cx="6582713" cy="2309899"/>
          </a:xfrm>
          <a:prstGeom prst="rect">
            <a:avLst/>
          </a:prstGeom>
          <a:noFill/>
          <a:ln w="19050">
            <a:solidFill>
              <a:srgbClr val="00B050"/>
            </a:solidFill>
          </a:ln>
        </p:spPr>
        <p:style>
          <a:lnRef idx="0">
            <a:scrgbClr r="0" g="0" b="0"/>
          </a:lnRef>
          <a:fillRef idx="0">
            <a:scrgbClr r="0" g="0" b="0"/>
          </a:fillRef>
          <a:effectRef idx="0">
            <a:scrgbClr r="0" g="0" b="0"/>
          </a:effectRef>
          <a:fontRef idx="minor"/>
        </p:style>
        <p:txBody>
          <a:bodyPr wrap="square" lIns="0" tIns="16800" rIns="0" bIns="0" anchor="t">
            <a:spAutoFit/>
          </a:bodyPr>
          <a:lstStyle/>
          <a:p>
            <a:pPr marL="473268" indent="-457429">
              <a:spcBef>
                <a:spcPts val="132"/>
              </a:spcBef>
              <a:buClr>
                <a:srgbClr val="000000"/>
              </a:buClr>
              <a:buFont typeface="OpenSymbol"/>
              <a:buAutoNum type="arabicPeriod"/>
              <a:tabLst>
                <a:tab pos="473268" algn="l"/>
                <a:tab pos="474228" algn="l"/>
              </a:tabLst>
            </a:pPr>
            <a:endParaRPr lang="en-US" spc="-1" dirty="0">
              <a:solidFill>
                <a:srgbClr val="000000"/>
              </a:solidFill>
              <a:latin typeface="Calibri"/>
            </a:endParaRPr>
          </a:p>
          <a:p>
            <a:pPr marL="15840">
              <a:spcBef>
                <a:spcPts val="132"/>
              </a:spcBef>
              <a:buClr>
                <a:srgbClr val="000000"/>
              </a:buClr>
              <a:tabLst>
                <a:tab pos="473268" algn="l"/>
                <a:tab pos="474228" algn="l"/>
              </a:tabLst>
            </a:pPr>
            <a:r>
              <a:rPr lang="en-US" b="1" spc="-1" dirty="0">
                <a:solidFill>
                  <a:srgbClr val="000000"/>
                </a:solidFill>
                <a:highlight>
                  <a:srgbClr val="FFFF00"/>
                </a:highlight>
                <a:latin typeface="Calibri"/>
              </a:rPr>
              <a:t>Practical Session =&gt;</a:t>
            </a:r>
          </a:p>
          <a:p>
            <a:pPr marL="473268" indent="-457429">
              <a:spcBef>
                <a:spcPts val="132"/>
              </a:spcBef>
              <a:buClr>
                <a:srgbClr val="000000"/>
              </a:buClr>
              <a:buFont typeface="OpenSymbol"/>
              <a:buAutoNum type="arabicPeriod"/>
              <a:tabLst>
                <a:tab pos="473268" algn="l"/>
                <a:tab pos="474228" algn="l"/>
              </a:tabLst>
            </a:pPr>
            <a:r>
              <a:rPr lang="en-US" spc="-1" dirty="0">
                <a:solidFill>
                  <a:srgbClr val="000000"/>
                </a:solidFill>
                <a:latin typeface="Calibri"/>
              </a:rPr>
              <a:t>Setting Up Android Automotive Environment on Laptop</a:t>
            </a:r>
          </a:p>
          <a:p>
            <a:pPr marL="473268" indent="-457429">
              <a:spcBef>
                <a:spcPts val="132"/>
              </a:spcBef>
              <a:buClr>
                <a:srgbClr val="000000"/>
              </a:buClr>
              <a:buFont typeface="OpenSymbol"/>
              <a:buAutoNum type="arabicPeriod"/>
              <a:tabLst>
                <a:tab pos="473268" algn="l"/>
                <a:tab pos="474228" algn="l"/>
              </a:tabLst>
            </a:pPr>
            <a:r>
              <a:rPr lang="en-US" spc="-1" dirty="0">
                <a:solidFill>
                  <a:srgbClr val="000000"/>
                </a:solidFill>
                <a:latin typeface="Calibri"/>
              </a:rPr>
              <a:t>Configuring and exploring the Android Automotive environment.</a:t>
            </a:r>
          </a:p>
          <a:p>
            <a:pPr marL="473268" indent="-457429">
              <a:spcBef>
                <a:spcPts val="132"/>
              </a:spcBef>
              <a:buClr>
                <a:srgbClr val="000000"/>
              </a:buClr>
              <a:buFont typeface="OpenSymbol"/>
              <a:buAutoNum type="arabicPeriod"/>
              <a:tabLst>
                <a:tab pos="473268" algn="l"/>
                <a:tab pos="474228" algn="l"/>
              </a:tabLst>
            </a:pPr>
            <a:r>
              <a:rPr lang="en-US" spc="-1" dirty="0">
                <a:solidFill>
                  <a:srgbClr val="000000"/>
                </a:solidFill>
                <a:latin typeface="Calibri"/>
              </a:rPr>
              <a:t>Downloading and flashing Android Automotive for </a:t>
            </a:r>
            <a:r>
              <a:rPr lang="en-US" spc="-1" dirty="0" err="1">
                <a:solidFill>
                  <a:srgbClr val="000000"/>
                </a:solidFill>
                <a:latin typeface="Calibri"/>
              </a:rPr>
              <a:t>Telechips</a:t>
            </a:r>
            <a:r>
              <a:rPr lang="en-US" spc="-1" dirty="0">
                <a:solidFill>
                  <a:srgbClr val="000000"/>
                </a:solidFill>
                <a:latin typeface="Calibri"/>
              </a:rPr>
              <a:t> HW.</a:t>
            </a:r>
          </a:p>
          <a:p>
            <a:pPr marL="473268" indent="-457429">
              <a:spcBef>
                <a:spcPts val="132"/>
              </a:spcBef>
              <a:buClr>
                <a:srgbClr val="000000"/>
              </a:buClr>
              <a:buFont typeface="OpenSymbol"/>
              <a:buAutoNum type="arabicPeriod"/>
              <a:tabLst>
                <a:tab pos="473268" algn="l"/>
                <a:tab pos="474228" algn="l"/>
              </a:tabLst>
            </a:pPr>
            <a:r>
              <a:rPr lang="en-US" spc="-1" dirty="0">
                <a:solidFill>
                  <a:srgbClr val="000000"/>
                </a:solidFill>
                <a:latin typeface="Calibri"/>
              </a:rPr>
              <a:t>Set up the Android Automotive environment on </a:t>
            </a:r>
            <a:r>
              <a:rPr lang="en-US" spc="-1" dirty="0" err="1">
                <a:solidFill>
                  <a:srgbClr val="000000"/>
                </a:solidFill>
                <a:latin typeface="Calibri"/>
              </a:rPr>
              <a:t>Telechips</a:t>
            </a:r>
            <a:r>
              <a:rPr lang="en-US" spc="-1" dirty="0">
                <a:solidFill>
                  <a:srgbClr val="000000"/>
                </a:solidFill>
                <a:latin typeface="Calibri"/>
              </a:rPr>
              <a:t> and explore its features</a:t>
            </a:r>
          </a:p>
          <a:p>
            <a:pPr marL="473268" indent="-457429">
              <a:spcBef>
                <a:spcPts val="132"/>
              </a:spcBef>
              <a:buClr>
                <a:srgbClr val="000000"/>
              </a:buClr>
              <a:buFont typeface="OpenSymbol"/>
              <a:buAutoNum type="arabicPeriod"/>
              <a:tabLst>
                <a:tab pos="473268" algn="l"/>
                <a:tab pos="474228" algn="l"/>
              </a:tabLst>
            </a:pPr>
            <a:r>
              <a:rPr lang="en-US" spc="-1" dirty="0">
                <a:solidFill>
                  <a:srgbClr val="000000"/>
                </a:solidFill>
                <a:latin typeface="Calibri"/>
              </a:rPr>
              <a:t>Device Configuration and Build option</a:t>
            </a:r>
          </a:p>
        </p:txBody>
      </p:sp>
      <p:sp>
        <p:nvSpPr>
          <p:cNvPr id="4" name="TextBox 3">
            <a:extLst>
              <a:ext uri="{FF2B5EF4-FFF2-40B4-BE49-F238E27FC236}">
                <a16:creationId xmlns:a16="http://schemas.microsoft.com/office/drawing/2014/main" id="{0F37EBC2-D4F5-6761-AF88-B8DC1EA3696A}"/>
              </a:ext>
            </a:extLst>
          </p:cNvPr>
          <p:cNvSpPr txBox="1"/>
          <p:nvPr/>
        </p:nvSpPr>
        <p:spPr>
          <a:xfrm>
            <a:off x="5459185" y="1355583"/>
            <a:ext cx="6582713" cy="2977738"/>
          </a:xfrm>
          <a:prstGeom prst="rect">
            <a:avLst/>
          </a:prstGeom>
          <a:noFill/>
          <a:ln w="19050">
            <a:solidFill>
              <a:srgbClr val="00B050"/>
            </a:solidFill>
          </a:ln>
        </p:spPr>
        <p:txBody>
          <a:bodyPr wrap="square">
            <a:spAutoFit/>
          </a:bodyPr>
          <a:lstStyle/>
          <a:p>
            <a:pPr marL="473268" indent="-457429">
              <a:spcBef>
                <a:spcPts val="132"/>
              </a:spcBef>
              <a:buClr>
                <a:srgbClr val="000000"/>
              </a:buClr>
              <a:buFont typeface="+mj-lt"/>
              <a:buAutoNum type="arabicPeriod" startAt="10"/>
              <a:tabLst>
                <a:tab pos="473268" algn="l"/>
                <a:tab pos="474228" algn="l"/>
              </a:tabLst>
            </a:pPr>
            <a:r>
              <a:rPr lang="en-IN" spc="-1" dirty="0">
                <a:solidFill>
                  <a:srgbClr val="000000"/>
                </a:solidFill>
                <a:latin typeface="Calibri"/>
              </a:rPr>
              <a:t>Android Build System</a:t>
            </a:r>
          </a:p>
          <a:p>
            <a:pPr marL="473268" indent="-457429">
              <a:spcBef>
                <a:spcPts val="132"/>
              </a:spcBef>
              <a:buClr>
                <a:srgbClr val="000000"/>
              </a:buClr>
              <a:buFont typeface="OpenSymbol"/>
              <a:buAutoNum type="arabicPeriod" startAt="10"/>
              <a:tabLst>
                <a:tab pos="473268" algn="l"/>
                <a:tab pos="474228" algn="l"/>
              </a:tabLst>
            </a:pPr>
            <a:r>
              <a:rPr lang="en-IN" spc="-1" dirty="0">
                <a:solidFill>
                  <a:srgbClr val="000000"/>
                </a:solidFill>
                <a:latin typeface="Calibri"/>
              </a:rPr>
              <a:t>Android Advance topics</a:t>
            </a:r>
          </a:p>
          <a:p>
            <a:pPr marL="473268" indent="-457429">
              <a:spcBef>
                <a:spcPts val="132"/>
              </a:spcBef>
              <a:buClr>
                <a:srgbClr val="000000"/>
              </a:buClr>
              <a:buFont typeface="OpenSymbol"/>
              <a:buAutoNum type="arabicPeriod" startAt="10"/>
              <a:tabLst>
                <a:tab pos="473268" algn="l"/>
                <a:tab pos="474228" algn="l"/>
              </a:tabLst>
            </a:pPr>
            <a:r>
              <a:rPr lang="en-US" spc="-1" dirty="0">
                <a:solidFill>
                  <a:srgbClr val="000000"/>
                </a:solidFill>
                <a:latin typeface="Calibri"/>
              </a:rPr>
              <a:t>Introduction to Android Automotive</a:t>
            </a:r>
          </a:p>
          <a:p>
            <a:pPr marL="473268" indent="-457429">
              <a:spcBef>
                <a:spcPts val="132"/>
              </a:spcBef>
              <a:buClr>
                <a:srgbClr val="000000"/>
              </a:buClr>
              <a:buFont typeface="OpenSymbol"/>
              <a:buAutoNum type="arabicPeriod" startAt="10"/>
              <a:tabLst>
                <a:tab pos="473268" algn="l"/>
                <a:tab pos="474228" algn="l"/>
              </a:tabLst>
            </a:pPr>
            <a:r>
              <a:rPr lang="en-US" spc="-1" dirty="0">
                <a:solidFill>
                  <a:srgbClr val="000000"/>
                </a:solidFill>
                <a:latin typeface="Calibri"/>
              </a:rPr>
              <a:t>Overview of Android Automotive</a:t>
            </a:r>
          </a:p>
          <a:p>
            <a:pPr marL="473268" indent="-457429">
              <a:spcBef>
                <a:spcPts val="132"/>
              </a:spcBef>
              <a:buClr>
                <a:srgbClr val="000000"/>
              </a:buClr>
              <a:buFont typeface="OpenSymbol"/>
              <a:buAutoNum type="arabicPeriod" startAt="10"/>
              <a:tabLst>
                <a:tab pos="473268" algn="l"/>
                <a:tab pos="474228" algn="l"/>
              </a:tabLst>
            </a:pPr>
            <a:r>
              <a:rPr lang="en-US" spc="-1" dirty="0">
                <a:solidFill>
                  <a:srgbClr val="000000"/>
                </a:solidFill>
                <a:latin typeface="Calibri"/>
              </a:rPr>
              <a:t>History, evolution, and key features.</a:t>
            </a:r>
          </a:p>
          <a:p>
            <a:pPr marL="473268" indent="-457429">
              <a:spcBef>
                <a:spcPts val="132"/>
              </a:spcBef>
              <a:buClr>
                <a:srgbClr val="000000"/>
              </a:buClr>
              <a:buFont typeface="OpenSymbol"/>
              <a:buAutoNum type="arabicPeriod" startAt="10"/>
              <a:tabLst>
                <a:tab pos="473268" algn="l"/>
                <a:tab pos="474228" algn="l"/>
              </a:tabLst>
            </a:pPr>
            <a:r>
              <a:rPr lang="en-US" spc="-1" dirty="0">
                <a:solidFill>
                  <a:srgbClr val="000000"/>
                </a:solidFill>
                <a:latin typeface="Calibri"/>
              </a:rPr>
              <a:t>Android Automotive vs. Android Auto.</a:t>
            </a:r>
          </a:p>
          <a:p>
            <a:pPr marL="473268" indent="-457429">
              <a:spcBef>
                <a:spcPts val="132"/>
              </a:spcBef>
              <a:buClr>
                <a:srgbClr val="000000"/>
              </a:buClr>
              <a:buFont typeface="OpenSymbol"/>
              <a:buAutoNum type="arabicPeriod" startAt="10"/>
              <a:tabLst>
                <a:tab pos="473268" algn="l"/>
                <a:tab pos="474228" algn="l"/>
              </a:tabLst>
            </a:pPr>
            <a:r>
              <a:rPr lang="en-US" spc="-1" dirty="0">
                <a:solidFill>
                  <a:srgbClr val="000000"/>
                </a:solidFill>
                <a:latin typeface="Calibri"/>
              </a:rPr>
              <a:t>Overview of Android Automotive OS vs. Android Auto.</a:t>
            </a:r>
          </a:p>
          <a:p>
            <a:pPr marL="473268" indent="-457429">
              <a:spcBef>
                <a:spcPts val="132"/>
              </a:spcBef>
              <a:buClr>
                <a:srgbClr val="000000"/>
              </a:buClr>
              <a:buFont typeface="OpenSymbol"/>
              <a:buAutoNum type="arabicPeriod" startAt="10"/>
              <a:tabLst>
                <a:tab pos="473268" algn="l"/>
                <a:tab pos="474228" algn="l"/>
              </a:tabLst>
            </a:pPr>
            <a:r>
              <a:rPr lang="en-US" spc="-1" dirty="0">
                <a:solidFill>
                  <a:srgbClr val="000000"/>
                </a:solidFill>
                <a:latin typeface="Calibri"/>
              </a:rPr>
              <a:t>Core differences, use cases, and market adoption.</a:t>
            </a:r>
          </a:p>
          <a:p>
            <a:pPr marL="473268" indent="-457429">
              <a:spcBef>
                <a:spcPts val="132"/>
              </a:spcBef>
              <a:buClr>
                <a:srgbClr val="000000"/>
              </a:buClr>
              <a:buFont typeface="OpenSymbol"/>
              <a:buAutoNum type="arabicPeriod" startAt="10"/>
              <a:tabLst>
                <a:tab pos="473268" algn="l"/>
                <a:tab pos="474228" algn="l"/>
              </a:tabLst>
            </a:pPr>
            <a:r>
              <a:rPr lang="en-US" spc="-1" dirty="0">
                <a:solidFill>
                  <a:srgbClr val="000000"/>
                </a:solidFill>
                <a:latin typeface="Calibri"/>
              </a:rPr>
              <a:t>Architecture of Android Automotive OS</a:t>
            </a:r>
          </a:p>
          <a:p>
            <a:pPr marL="473268" indent="-457429">
              <a:spcBef>
                <a:spcPts val="132"/>
              </a:spcBef>
              <a:buClr>
                <a:srgbClr val="000000"/>
              </a:buClr>
              <a:buFont typeface="OpenSymbol"/>
              <a:buAutoNum type="arabicPeriod" startAt="10"/>
              <a:tabLst>
                <a:tab pos="473268" algn="l"/>
                <a:tab pos="474228" algn="l"/>
              </a:tabLst>
            </a:pPr>
            <a:r>
              <a:rPr lang="en-IN" spc="-1" dirty="0">
                <a:solidFill>
                  <a:srgbClr val="000000"/>
                </a:solidFill>
                <a:latin typeface="Calibri"/>
              </a:rPr>
              <a:t>Core Components and Layers</a:t>
            </a:r>
          </a:p>
        </p:txBody>
      </p:sp>
    </p:spTree>
    <p:extLst>
      <p:ext uri="{BB962C8B-B14F-4D97-AF65-F5344CB8AC3E}">
        <p14:creationId xmlns:p14="http://schemas.microsoft.com/office/powerpoint/2010/main" val="32826769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DF091-A16C-46C2-6C61-49998C80CE2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EE37476-D18E-F0DE-073F-7F256461C94B}"/>
              </a:ext>
            </a:extLst>
          </p:cNvPr>
          <p:cNvSpPr txBox="1"/>
          <p:nvPr/>
        </p:nvSpPr>
        <p:spPr>
          <a:xfrm>
            <a:off x="840058" y="891879"/>
            <a:ext cx="4999268" cy="584775"/>
          </a:xfrm>
          <a:prstGeom prst="rect">
            <a:avLst/>
          </a:prstGeom>
          <a:noFill/>
        </p:spPr>
        <p:txBody>
          <a:bodyPr wrap="square">
            <a:spAutoFit/>
          </a:bodyPr>
          <a:lstStyle/>
          <a:p>
            <a:r>
              <a:rPr lang="en-IN" sz="3200" b="1" dirty="0"/>
              <a:t>ADB </a:t>
            </a:r>
            <a:r>
              <a:rPr lang="en-IN" sz="3200" b="1" dirty="0">
                <a:latin typeface="NimbusSanL-Regu"/>
              </a:rPr>
              <a:t>Android Debug Bridge</a:t>
            </a:r>
            <a:endParaRPr lang="en-IN" sz="3200" b="1" dirty="0"/>
          </a:p>
        </p:txBody>
      </p:sp>
      <p:pic>
        <p:nvPicPr>
          <p:cNvPr id="3" name="Picture 2">
            <a:extLst>
              <a:ext uri="{FF2B5EF4-FFF2-40B4-BE49-F238E27FC236}">
                <a16:creationId xmlns:a16="http://schemas.microsoft.com/office/drawing/2014/main" id="{B8C148D4-C585-AA8C-0C51-374250BF40AF}"/>
              </a:ext>
            </a:extLst>
          </p:cNvPr>
          <p:cNvPicPr>
            <a:picLocks noChangeAspect="1"/>
          </p:cNvPicPr>
          <p:nvPr/>
        </p:nvPicPr>
        <p:blipFill>
          <a:blip r:embed="rId2"/>
          <a:stretch>
            <a:fillRect/>
          </a:stretch>
        </p:blipFill>
        <p:spPr>
          <a:xfrm>
            <a:off x="1203388" y="1859905"/>
            <a:ext cx="9854969" cy="4025271"/>
          </a:xfrm>
          <a:prstGeom prst="rect">
            <a:avLst/>
          </a:prstGeom>
        </p:spPr>
      </p:pic>
    </p:spTree>
    <p:extLst>
      <p:ext uri="{BB962C8B-B14F-4D97-AF65-F5344CB8AC3E}">
        <p14:creationId xmlns:p14="http://schemas.microsoft.com/office/powerpoint/2010/main" val="40125193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03E2-A787-C741-09C2-3D42E701B36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804FC91-1A07-6664-12C0-6878A83413D9}"/>
              </a:ext>
            </a:extLst>
          </p:cNvPr>
          <p:cNvSpPr txBox="1"/>
          <p:nvPr/>
        </p:nvSpPr>
        <p:spPr>
          <a:xfrm>
            <a:off x="840057" y="656596"/>
            <a:ext cx="9212995" cy="584775"/>
          </a:xfrm>
          <a:prstGeom prst="rect">
            <a:avLst/>
          </a:prstGeom>
          <a:noFill/>
        </p:spPr>
        <p:txBody>
          <a:bodyPr wrap="square">
            <a:spAutoFit/>
          </a:bodyPr>
          <a:lstStyle/>
          <a:p>
            <a:r>
              <a:rPr lang="en-IN" sz="3200" b="1" dirty="0"/>
              <a:t>ADB </a:t>
            </a:r>
            <a:r>
              <a:rPr lang="en-IN" sz="3200" b="1" dirty="0">
                <a:latin typeface="NimbusSanL-Regu"/>
              </a:rPr>
              <a:t>Android Debug Bridge Connection over USB</a:t>
            </a:r>
            <a:endParaRPr lang="en-IN" sz="3200" b="1" dirty="0"/>
          </a:p>
        </p:txBody>
      </p:sp>
      <p:sp>
        <p:nvSpPr>
          <p:cNvPr id="4" name="TextBox 3">
            <a:extLst>
              <a:ext uri="{FF2B5EF4-FFF2-40B4-BE49-F238E27FC236}">
                <a16:creationId xmlns:a16="http://schemas.microsoft.com/office/drawing/2014/main" id="{22B94056-7195-19C4-B0A6-314B910FF75E}"/>
              </a:ext>
            </a:extLst>
          </p:cNvPr>
          <p:cNvSpPr txBox="1"/>
          <p:nvPr/>
        </p:nvSpPr>
        <p:spPr>
          <a:xfrm>
            <a:off x="1008240" y="1742718"/>
            <a:ext cx="10175521" cy="4893647"/>
          </a:xfrm>
          <a:prstGeom prst="rect">
            <a:avLst/>
          </a:prstGeom>
          <a:noFill/>
        </p:spPr>
        <p:txBody>
          <a:bodyPr wrap="square">
            <a:spAutoFit/>
          </a:bodyPr>
          <a:lstStyle/>
          <a:p>
            <a:pPr marL="380990" indent="-380990">
              <a:buFont typeface="Arial" panose="020B0604020202020204" pitchFamily="34" charset="0"/>
              <a:buChar char="•"/>
            </a:pPr>
            <a:r>
              <a:rPr lang="en-US" sz="2400" dirty="0">
                <a:solidFill>
                  <a:srgbClr val="3333B3"/>
                </a:solidFill>
                <a:latin typeface="Aptos" panose="020B0004020202020204" pitchFamily="34" charset="0"/>
              </a:rPr>
              <a:t> </a:t>
            </a:r>
            <a:r>
              <a:rPr lang="en-US" sz="2400" dirty="0" err="1">
                <a:solidFill>
                  <a:srgbClr val="000000"/>
                </a:solidFill>
                <a:latin typeface="Aptos" panose="020B0004020202020204" pitchFamily="34" charset="0"/>
              </a:rPr>
              <a:t>adb</a:t>
            </a:r>
            <a:r>
              <a:rPr lang="en-US" sz="2400" dirty="0">
                <a:solidFill>
                  <a:srgbClr val="000000"/>
                </a:solidFill>
                <a:latin typeface="Aptos" panose="020B0004020202020204" pitchFamily="34" charset="0"/>
              </a:rPr>
              <a:t> devices lists devices connected to the </a:t>
            </a:r>
            <a:r>
              <a:rPr lang="en-US" sz="2400" dirty="0" err="1">
                <a:solidFill>
                  <a:srgbClr val="000000"/>
                </a:solidFill>
                <a:latin typeface="Aptos" panose="020B0004020202020204" pitchFamily="34" charset="0"/>
              </a:rPr>
              <a:t>adb</a:t>
            </a:r>
            <a:r>
              <a:rPr lang="en-US" sz="2400" dirty="0">
                <a:solidFill>
                  <a:srgbClr val="000000"/>
                </a:solidFill>
                <a:latin typeface="Aptos" panose="020B0004020202020204" pitchFamily="34" charset="0"/>
              </a:rPr>
              <a:t> server</a:t>
            </a:r>
          </a:p>
          <a:p>
            <a:pPr marL="380990" indent="-380990">
              <a:buFont typeface="Arial" panose="020B0604020202020204" pitchFamily="34" charset="0"/>
              <a:buChar char="•"/>
            </a:pPr>
            <a:r>
              <a:rPr lang="en-US" sz="2400" dirty="0">
                <a:solidFill>
                  <a:srgbClr val="3333B3"/>
                </a:solidFill>
                <a:latin typeface="Aptos" panose="020B0004020202020204" pitchFamily="34" charset="0"/>
              </a:rPr>
              <a:t> </a:t>
            </a:r>
            <a:r>
              <a:rPr lang="en-US" sz="2400" dirty="0">
                <a:solidFill>
                  <a:srgbClr val="000000"/>
                </a:solidFill>
                <a:latin typeface="Aptos" panose="020B0004020202020204" pitchFamily="34" charset="0"/>
              </a:rPr>
              <a:t>Each has a unique identifier or serial number</a:t>
            </a:r>
          </a:p>
          <a:p>
            <a:pPr marL="380990" indent="-380990">
              <a:buFont typeface="Arial" panose="020B0604020202020204" pitchFamily="34" charset="0"/>
              <a:buChar char="•"/>
            </a:pPr>
            <a:r>
              <a:rPr lang="en-US" sz="2400" dirty="0">
                <a:solidFill>
                  <a:srgbClr val="3333B3"/>
                </a:solidFill>
                <a:latin typeface="Aptos" panose="020B0004020202020204" pitchFamily="34" charset="0"/>
              </a:rPr>
              <a:t> </a:t>
            </a:r>
            <a:r>
              <a:rPr lang="en-US" sz="2400" dirty="0">
                <a:solidFill>
                  <a:srgbClr val="000000"/>
                </a:solidFill>
                <a:latin typeface="Aptos" panose="020B0004020202020204" pitchFamily="34" charset="0"/>
              </a:rPr>
              <a:t>Pass this identifier when sending commands:</a:t>
            </a:r>
          </a:p>
          <a:p>
            <a:pPr marL="990575" lvl="1" indent="-380990">
              <a:buFont typeface="Arial" panose="020B0604020202020204" pitchFamily="34" charset="0"/>
              <a:buChar char="•"/>
            </a:pPr>
            <a:r>
              <a:rPr lang="en-IN" sz="2400" dirty="0">
                <a:solidFill>
                  <a:srgbClr val="000000"/>
                </a:solidFill>
                <a:latin typeface="Aptos" panose="020B0004020202020204" pitchFamily="34" charset="0"/>
              </a:rPr>
              <a:t>$ </a:t>
            </a:r>
            <a:r>
              <a:rPr lang="en-IN" sz="2400" dirty="0" err="1">
                <a:solidFill>
                  <a:srgbClr val="000000"/>
                </a:solidFill>
                <a:latin typeface="Aptos" panose="020B0004020202020204" pitchFamily="34" charset="0"/>
              </a:rPr>
              <a:t>adb</a:t>
            </a:r>
            <a:r>
              <a:rPr lang="en-IN" sz="2400" dirty="0">
                <a:solidFill>
                  <a:srgbClr val="000000"/>
                </a:solidFill>
                <a:latin typeface="Aptos" panose="020B0004020202020204" pitchFamily="34" charset="0"/>
              </a:rPr>
              <a:t> devices</a:t>
            </a:r>
          </a:p>
          <a:p>
            <a:pPr lvl="1"/>
            <a:r>
              <a:rPr lang="en-IN" sz="2400" dirty="0">
                <a:solidFill>
                  <a:srgbClr val="000000"/>
                </a:solidFill>
                <a:latin typeface="Aptos" panose="020B0004020202020204" pitchFamily="34" charset="0"/>
              </a:rPr>
              <a:t>        List of devices attached</a:t>
            </a:r>
          </a:p>
          <a:p>
            <a:pPr lvl="1"/>
            <a:r>
              <a:rPr lang="en-IN" sz="2400" dirty="0">
                <a:solidFill>
                  <a:srgbClr val="000000"/>
                </a:solidFill>
                <a:latin typeface="Aptos" panose="020B0004020202020204" pitchFamily="34" charset="0"/>
              </a:rPr>
              <a:t>        emulator-5554 device</a:t>
            </a:r>
          </a:p>
          <a:p>
            <a:pPr lvl="1"/>
            <a:r>
              <a:rPr lang="en-IN" sz="2400" dirty="0">
                <a:solidFill>
                  <a:srgbClr val="000000"/>
                </a:solidFill>
                <a:latin typeface="Aptos" panose="020B0004020202020204" pitchFamily="34" charset="0"/>
              </a:rPr>
              <a:t>        199e5e2d device</a:t>
            </a:r>
          </a:p>
          <a:p>
            <a:pPr marL="990575" lvl="1" indent="-380990">
              <a:buFont typeface="Arial" panose="020B0604020202020204" pitchFamily="34" charset="0"/>
              <a:buChar char="•"/>
            </a:pPr>
            <a:r>
              <a:rPr lang="en-IN" sz="2400" dirty="0">
                <a:solidFill>
                  <a:srgbClr val="000000"/>
                </a:solidFill>
                <a:latin typeface="Aptos" panose="020B0004020202020204" pitchFamily="34" charset="0"/>
              </a:rPr>
              <a:t>$ </a:t>
            </a:r>
            <a:r>
              <a:rPr lang="en-IN" sz="2400" dirty="0" err="1">
                <a:solidFill>
                  <a:srgbClr val="000000"/>
                </a:solidFill>
                <a:latin typeface="Aptos" panose="020B0004020202020204" pitchFamily="34" charset="0"/>
              </a:rPr>
              <a:t>adb</a:t>
            </a:r>
            <a:r>
              <a:rPr lang="en-IN" sz="2400" dirty="0">
                <a:solidFill>
                  <a:srgbClr val="000000"/>
                </a:solidFill>
                <a:latin typeface="Aptos" panose="020B0004020202020204" pitchFamily="34" charset="0"/>
              </a:rPr>
              <a:t> -s emulator-5554 shell</a:t>
            </a:r>
          </a:p>
          <a:p>
            <a:r>
              <a:rPr lang="en-IN" sz="2400" b="1" dirty="0">
                <a:solidFill>
                  <a:srgbClr val="000000"/>
                </a:solidFill>
                <a:latin typeface="Aptos" panose="020B0004020202020204" pitchFamily="34" charset="0"/>
              </a:rPr>
              <a:t>NOTE</a:t>
            </a:r>
            <a:r>
              <a:rPr lang="en-IN" sz="2400" dirty="0">
                <a:solidFill>
                  <a:srgbClr val="000000"/>
                </a:solidFill>
                <a:latin typeface="Aptos" panose="020B0004020202020204" pitchFamily="34" charset="0"/>
              </a:rPr>
              <a:t> </a:t>
            </a:r>
          </a:p>
          <a:p>
            <a:pPr marL="380990" indent="-380990">
              <a:buFont typeface="Arial" panose="020B0604020202020204" pitchFamily="34" charset="0"/>
              <a:buChar char="•"/>
            </a:pPr>
            <a:r>
              <a:rPr lang="en-US" sz="2400" dirty="0">
                <a:solidFill>
                  <a:srgbClr val="3333B3"/>
                </a:solidFill>
                <a:latin typeface="Aptos" panose="020B0004020202020204" pitchFamily="34" charset="0"/>
              </a:rPr>
              <a:t> </a:t>
            </a:r>
            <a:r>
              <a:rPr lang="en-US" sz="2400" dirty="0">
                <a:solidFill>
                  <a:srgbClr val="000000"/>
                </a:solidFill>
                <a:latin typeface="Aptos" panose="020B0004020202020204" pitchFamily="34" charset="0"/>
              </a:rPr>
              <a:t>Don’t need -s device-name if</a:t>
            </a:r>
          </a:p>
          <a:p>
            <a:pPr marL="990575" lvl="1" indent="-380990">
              <a:buFont typeface="Arial" panose="020B0604020202020204" pitchFamily="34" charset="0"/>
              <a:buChar char="•"/>
            </a:pPr>
            <a:r>
              <a:rPr lang="en-IN" sz="2400" dirty="0">
                <a:solidFill>
                  <a:srgbClr val="3333B3"/>
                </a:solidFill>
                <a:latin typeface="Aptos" panose="020B0004020202020204" pitchFamily="34" charset="0"/>
              </a:rPr>
              <a:t> </a:t>
            </a:r>
            <a:r>
              <a:rPr lang="en-IN" sz="2400" dirty="0">
                <a:solidFill>
                  <a:srgbClr val="000000"/>
                </a:solidFill>
                <a:latin typeface="Aptos" panose="020B0004020202020204" pitchFamily="34" charset="0"/>
              </a:rPr>
              <a:t>only one device</a:t>
            </a:r>
          </a:p>
          <a:p>
            <a:pPr marL="990575" lvl="1" indent="-380990">
              <a:buFont typeface="Arial" panose="020B0604020202020204" pitchFamily="34" charset="0"/>
              <a:buChar char="•"/>
            </a:pPr>
            <a:r>
              <a:rPr lang="en-US" sz="2400" dirty="0">
                <a:solidFill>
                  <a:srgbClr val="3333B3"/>
                </a:solidFill>
                <a:latin typeface="Aptos" panose="020B0004020202020204" pitchFamily="34" charset="0"/>
              </a:rPr>
              <a:t> </a:t>
            </a:r>
            <a:r>
              <a:rPr lang="en-US" sz="2400" dirty="0">
                <a:solidFill>
                  <a:srgbClr val="000000"/>
                </a:solidFill>
                <a:latin typeface="Aptos" panose="020B0004020202020204" pitchFamily="34" charset="0"/>
              </a:rPr>
              <a:t>only one device connected via USB: use -d</a:t>
            </a:r>
          </a:p>
          <a:p>
            <a:pPr marL="990575" lvl="1" indent="-380990">
              <a:buFont typeface="Arial" panose="020B0604020202020204" pitchFamily="34" charset="0"/>
              <a:buChar char="•"/>
            </a:pPr>
            <a:r>
              <a:rPr lang="en-US" sz="2400" dirty="0">
                <a:solidFill>
                  <a:srgbClr val="3333B3"/>
                </a:solidFill>
                <a:latin typeface="Aptos" panose="020B0004020202020204" pitchFamily="34" charset="0"/>
              </a:rPr>
              <a:t> </a:t>
            </a:r>
            <a:r>
              <a:rPr lang="en-US" sz="2400" dirty="0">
                <a:solidFill>
                  <a:srgbClr val="000000"/>
                </a:solidFill>
                <a:latin typeface="Aptos" panose="020B0004020202020204" pitchFamily="34" charset="0"/>
              </a:rPr>
              <a:t>only one emulator: use -e</a:t>
            </a:r>
            <a:endParaRPr lang="en-IN" sz="2400" dirty="0">
              <a:latin typeface="Aptos" panose="020B0004020202020204" pitchFamily="34" charset="0"/>
            </a:endParaRPr>
          </a:p>
        </p:txBody>
      </p:sp>
    </p:spTree>
    <p:extLst>
      <p:ext uri="{BB962C8B-B14F-4D97-AF65-F5344CB8AC3E}">
        <p14:creationId xmlns:p14="http://schemas.microsoft.com/office/powerpoint/2010/main" val="9564919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8A0AB-C77B-1747-9F87-2321A0BCBD7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FACBA8D-8EAC-4D6E-431D-54E452751F23}"/>
              </a:ext>
            </a:extLst>
          </p:cNvPr>
          <p:cNvSpPr txBox="1"/>
          <p:nvPr/>
        </p:nvSpPr>
        <p:spPr>
          <a:xfrm>
            <a:off x="840058" y="677986"/>
            <a:ext cx="10511884" cy="584775"/>
          </a:xfrm>
          <a:prstGeom prst="rect">
            <a:avLst/>
          </a:prstGeom>
          <a:noFill/>
        </p:spPr>
        <p:txBody>
          <a:bodyPr wrap="square">
            <a:spAutoFit/>
          </a:bodyPr>
          <a:lstStyle/>
          <a:p>
            <a:r>
              <a:rPr lang="en-IN" sz="3200" b="1" dirty="0"/>
              <a:t>ADB </a:t>
            </a:r>
            <a:r>
              <a:rPr lang="en-IN" sz="3200" b="1" dirty="0">
                <a:latin typeface="NimbusSanL-Regu"/>
              </a:rPr>
              <a:t>Android Debug Bridge (common issue)</a:t>
            </a:r>
            <a:endParaRPr lang="en-IN" sz="3200" b="1" dirty="0"/>
          </a:p>
        </p:txBody>
      </p:sp>
      <p:sp>
        <p:nvSpPr>
          <p:cNvPr id="3" name="TextBox 2">
            <a:extLst>
              <a:ext uri="{FF2B5EF4-FFF2-40B4-BE49-F238E27FC236}">
                <a16:creationId xmlns:a16="http://schemas.microsoft.com/office/drawing/2014/main" id="{F69538B4-9CFA-7658-713A-BA8784A3EF91}"/>
              </a:ext>
            </a:extLst>
          </p:cNvPr>
          <p:cNvSpPr txBox="1"/>
          <p:nvPr/>
        </p:nvSpPr>
        <p:spPr>
          <a:xfrm>
            <a:off x="1005306" y="1528822"/>
            <a:ext cx="11186695" cy="4647619"/>
          </a:xfrm>
          <a:prstGeom prst="rect">
            <a:avLst/>
          </a:prstGeom>
          <a:noFill/>
        </p:spPr>
        <p:txBody>
          <a:bodyPr wrap="square">
            <a:spAutoFit/>
          </a:bodyPr>
          <a:lstStyle/>
          <a:p>
            <a:pPr algn="l"/>
            <a:r>
              <a:rPr lang="en-IN" sz="2400" dirty="0">
                <a:latin typeface="F98"/>
              </a:rPr>
              <a:t>$ </a:t>
            </a:r>
            <a:r>
              <a:rPr lang="en-IN" sz="2400" dirty="0" err="1">
                <a:latin typeface="F98"/>
              </a:rPr>
              <a:t>adb</a:t>
            </a:r>
            <a:r>
              <a:rPr lang="en-IN" sz="2400" dirty="0">
                <a:latin typeface="F98"/>
              </a:rPr>
              <a:t> devices</a:t>
            </a:r>
          </a:p>
          <a:p>
            <a:pPr algn="l"/>
            <a:r>
              <a:rPr lang="en-IN" sz="2400" dirty="0">
                <a:latin typeface="F98"/>
              </a:rPr>
              <a:t>List of devices attached</a:t>
            </a:r>
          </a:p>
          <a:p>
            <a:pPr algn="l"/>
            <a:r>
              <a:rPr lang="en-IN" sz="2400" dirty="0">
                <a:latin typeface="F98"/>
              </a:rPr>
              <a:t>???????????? no permissions</a:t>
            </a:r>
            <a:br>
              <a:rPr lang="en-IN" sz="2400" dirty="0">
                <a:latin typeface="F98"/>
              </a:rPr>
            </a:br>
            <a:endParaRPr lang="en-IN" sz="2400" dirty="0">
              <a:latin typeface="F98"/>
            </a:endParaRPr>
          </a:p>
          <a:p>
            <a:pPr algn="l"/>
            <a:r>
              <a:rPr lang="en-US" sz="2667" dirty="0">
                <a:latin typeface="NimbusSanL-Regu"/>
              </a:rPr>
              <a:t>Run the command </a:t>
            </a:r>
            <a:r>
              <a:rPr lang="en-US" sz="2667" dirty="0" err="1">
                <a:latin typeface="F112"/>
              </a:rPr>
              <a:t>lsusb</a:t>
            </a:r>
            <a:r>
              <a:rPr lang="en-US" sz="2667" dirty="0">
                <a:latin typeface="F112"/>
              </a:rPr>
              <a:t> </a:t>
            </a:r>
            <a:r>
              <a:rPr lang="en-US" sz="2667" dirty="0">
                <a:latin typeface="NimbusSanL-Regu"/>
              </a:rPr>
              <a:t>to find the vendor and product ids</a:t>
            </a:r>
          </a:p>
          <a:p>
            <a:pPr algn="l"/>
            <a:r>
              <a:rPr lang="en-IN" sz="2400" dirty="0">
                <a:latin typeface="F98"/>
              </a:rPr>
              <a:t>$ </a:t>
            </a:r>
            <a:r>
              <a:rPr lang="en-IN" sz="2400" dirty="0" err="1">
                <a:latin typeface="F98"/>
              </a:rPr>
              <a:t>lsusb</a:t>
            </a:r>
            <a:endParaRPr lang="en-IN" sz="2400" dirty="0">
              <a:latin typeface="F98"/>
            </a:endParaRPr>
          </a:p>
          <a:p>
            <a:pPr algn="l"/>
            <a:r>
              <a:rPr lang="en-IN" sz="2400" dirty="0">
                <a:latin typeface="F98"/>
              </a:rPr>
              <a:t>Bus 001 Device 002: ID 18d1:4e40 </a:t>
            </a:r>
            <a:r>
              <a:rPr lang="en-IN" sz="2400" dirty="0" err="1">
                <a:latin typeface="F98"/>
              </a:rPr>
              <a:t>xxxxxxxxxxxxxxxxxxxxxxxxxxxxxxxxx</a:t>
            </a:r>
            <a:br>
              <a:rPr lang="en-IN" sz="2400" dirty="0">
                <a:latin typeface="F98"/>
              </a:rPr>
            </a:br>
            <a:endParaRPr lang="en-IN" sz="2400" dirty="0">
              <a:latin typeface="F98"/>
            </a:endParaRPr>
          </a:p>
          <a:p>
            <a:pPr algn="l"/>
            <a:r>
              <a:rPr lang="en-US" sz="2667" dirty="0">
                <a:latin typeface="NimbusSanL-Regu"/>
              </a:rPr>
              <a:t>Add this rule to </a:t>
            </a:r>
            <a:r>
              <a:rPr lang="en-US" sz="2667" dirty="0">
                <a:latin typeface="F112"/>
              </a:rPr>
              <a:t>/</a:t>
            </a:r>
            <a:r>
              <a:rPr lang="en-US" sz="2667" dirty="0" err="1">
                <a:latin typeface="F112"/>
              </a:rPr>
              <a:t>etc</a:t>
            </a:r>
            <a:r>
              <a:rPr lang="en-US" sz="2667" dirty="0">
                <a:latin typeface="F112"/>
              </a:rPr>
              <a:t>/</a:t>
            </a:r>
            <a:r>
              <a:rPr lang="en-US" sz="2667" dirty="0" err="1">
                <a:latin typeface="F112"/>
              </a:rPr>
              <a:t>udev</a:t>
            </a:r>
            <a:r>
              <a:rPr lang="en-US" sz="2667" dirty="0">
                <a:latin typeface="F112"/>
              </a:rPr>
              <a:t>/</a:t>
            </a:r>
            <a:r>
              <a:rPr lang="en-US" sz="2667" dirty="0" err="1">
                <a:latin typeface="F112"/>
              </a:rPr>
              <a:t>rules.d</a:t>
            </a:r>
            <a:r>
              <a:rPr lang="en-US" sz="2667" dirty="0">
                <a:latin typeface="F112"/>
              </a:rPr>
              <a:t>/51-android.rules</a:t>
            </a:r>
            <a:r>
              <a:rPr lang="en-US" sz="2667" dirty="0">
                <a:latin typeface="NimbusSanL-Regu"/>
              </a:rPr>
              <a:t>:</a:t>
            </a:r>
          </a:p>
          <a:p>
            <a:pPr algn="l"/>
            <a:r>
              <a:rPr lang="en-IN" sz="2400" dirty="0">
                <a:latin typeface="F98"/>
              </a:rPr>
              <a:t>SUBSYSTEM=="</a:t>
            </a:r>
            <a:r>
              <a:rPr lang="en-IN" sz="2400" dirty="0" err="1">
                <a:latin typeface="F98"/>
              </a:rPr>
              <a:t>usb</a:t>
            </a:r>
            <a:r>
              <a:rPr lang="en-IN" sz="2400" dirty="0">
                <a:latin typeface="F98"/>
              </a:rPr>
              <a:t>", ATTR{</a:t>
            </a:r>
            <a:r>
              <a:rPr lang="en-IN" sz="2400" dirty="0" err="1">
                <a:latin typeface="F98"/>
              </a:rPr>
              <a:t>idVendor</a:t>
            </a:r>
            <a:r>
              <a:rPr lang="en-IN" sz="2400" dirty="0">
                <a:latin typeface="F98"/>
              </a:rPr>
              <a:t>}=="18d1", ATTR{</a:t>
            </a:r>
            <a:r>
              <a:rPr lang="en-IN" sz="2400" dirty="0" err="1">
                <a:latin typeface="F98"/>
              </a:rPr>
              <a:t>idProduct</a:t>
            </a:r>
            <a:r>
              <a:rPr lang="en-IN" sz="2400" dirty="0">
                <a:latin typeface="F98"/>
              </a:rPr>
              <a:t>}=="4e40", MODE="0666"</a:t>
            </a:r>
          </a:p>
          <a:p>
            <a:pPr algn="l"/>
            <a:r>
              <a:rPr lang="en-IN" sz="2667" dirty="0">
                <a:latin typeface="NimbusSanL-Regu"/>
              </a:rPr>
              <a:t>Then restart </a:t>
            </a:r>
            <a:r>
              <a:rPr lang="en-IN" sz="2667" dirty="0" err="1">
                <a:latin typeface="NimbusSanL-Regu"/>
              </a:rPr>
              <a:t>udev</a:t>
            </a:r>
            <a:endParaRPr lang="en-IN" sz="2667" dirty="0">
              <a:latin typeface="NimbusSanL-Regu"/>
            </a:endParaRPr>
          </a:p>
          <a:p>
            <a:pPr algn="l"/>
            <a:r>
              <a:rPr lang="en-IN" sz="2400" dirty="0">
                <a:latin typeface="F98"/>
              </a:rPr>
              <a:t>$ </a:t>
            </a:r>
            <a:r>
              <a:rPr lang="en-IN" sz="2400" dirty="0" err="1">
                <a:latin typeface="F98"/>
              </a:rPr>
              <a:t>sudo</a:t>
            </a:r>
            <a:r>
              <a:rPr lang="en-IN" sz="2400" dirty="0">
                <a:latin typeface="F98"/>
              </a:rPr>
              <a:t> </a:t>
            </a:r>
            <a:r>
              <a:rPr lang="en-IN" sz="2400" dirty="0" err="1">
                <a:latin typeface="F98"/>
              </a:rPr>
              <a:t>udevadm</a:t>
            </a:r>
            <a:r>
              <a:rPr lang="en-IN" sz="2400" dirty="0">
                <a:latin typeface="F98"/>
              </a:rPr>
              <a:t> control --reload; </a:t>
            </a:r>
            <a:r>
              <a:rPr lang="en-IN" sz="2400" dirty="0" err="1">
                <a:latin typeface="F98"/>
              </a:rPr>
              <a:t>sudo</a:t>
            </a:r>
            <a:r>
              <a:rPr lang="en-IN" sz="2400" dirty="0">
                <a:latin typeface="F98"/>
              </a:rPr>
              <a:t> </a:t>
            </a:r>
            <a:r>
              <a:rPr lang="en-IN" sz="2400" dirty="0" err="1">
                <a:latin typeface="F98"/>
              </a:rPr>
              <a:t>udevadm</a:t>
            </a:r>
            <a:r>
              <a:rPr lang="en-IN" sz="2400" dirty="0">
                <a:latin typeface="F98"/>
              </a:rPr>
              <a:t> trigger</a:t>
            </a:r>
          </a:p>
        </p:txBody>
      </p:sp>
    </p:spTree>
    <p:extLst>
      <p:ext uri="{BB962C8B-B14F-4D97-AF65-F5344CB8AC3E}">
        <p14:creationId xmlns:p14="http://schemas.microsoft.com/office/powerpoint/2010/main" val="29886297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29BD1-2E2A-BC45-CCBF-CF50984C910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2C39353-F8B2-8744-63A4-F1FBE283E98F}"/>
              </a:ext>
            </a:extLst>
          </p:cNvPr>
          <p:cNvSpPr txBox="1"/>
          <p:nvPr/>
        </p:nvSpPr>
        <p:spPr>
          <a:xfrm>
            <a:off x="840057" y="656596"/>
            <a:ext cx="9212995" cy="584775"/>
          </a:xfrm>
          <a:prstGeom prst="rect">
            <a:avLst/>
          </a:prstGeom>
          <a:noFill/>
        </p:spPr>
        <p:txBody>
          <a:bodyPr wrap="square">
            <a:spAutoFit/>
          </a:bodyPr>
          <a:lstStyle/>
          <a:p>
            <a:r>
              <a:rPr lang="en-IN" sz="3200" b="1" dirty="0"/>
              <a:t>ADB </a:t>
            </a:r>
            <a:r>
              <a:rPr lang="en-IN" sz="3200" b="1" dirty="0">
                <a:latin typeface="NimbusSanL-Regu"/>
              </a:rPr>
              <a:t>Android Debug Bridge Connection over TCP</a:t>
            </a:r>
            <a:endParaRPr lang="en-IN" sz="3200" b="1" dirty="0"/>
          </a:p>
        </p:txBody>
      </p:sp>
      <p:sp>
        <p:nvSpPr>
          <p:cNvPr id="3" name="TextBox 2">
            <a:extLst>
              <a:ext uri="{FF2B5EF4-FFF2-40B4-BE49-F238E27FC236}">
                <a16:creationId xmlns:a16="http://schemas.microsoft.com/office/drawing/2014/main" id="{696CF6C3-9665-1E1E-EF81-2003F5448252}"/>
              </a:ext>
            </a:extLst>
          </p:cNvPr>
          <p:cNvSpPr txBox="1"/>
          <p:nvPr/>
        </p:nvSpPr>
        <p:spPr>
          <a:xfrm>
            <a:off x="1125882" y="1867184"/>
            <a:ext cx="9940237" cy="3416320"/>
          </a:xfrm>
          <a:prstGeom prst="rect">
            <a:avLst/>
          </a:prstGeom>
          <a:noFill/>
        </p:spPr>
        <p:txBody>
          <a:bodyPr wrap="square">
            <a:spAutoFit/>
          </a:bodyPr>
          <a:lstStyle/>
          <a:p>
            <a:pPr marL="380990" indent="-380990">
              <a:buFont typeface="Arial" panose="020B0604020202020204" pitchFamily="34" charset="0"/>
              <a:buChar char="•"/>
            </a:pPr>
            <a:r>
              <a:rPr lang="en-IN" sz="2400" dirty="0" err="1">
                <a:solidFill>
                  <a:srgbClr val="000000"/>
                </a:solidFill>
                <a:latin typeface="NimbusSanL-Regu"/>
              </a:rPr>
              <a:t>adbd</a:t>
            </a:r>
            <a:r>
              <a:rPr lang="en-IN" sz="2400" dirty="0">
                <a:solidFill>
                  <a:srgbClr val="000000"/>
                </a:solidFill>
                <a:latin typeface="NimbusSanL-Regu"/>
              </a:rPr>
              <a:t> (on the device) listens on TCP port 5555</a:t>
            </a:r>
          </a:p>
          <a:p>
            <a:pPr marL="990575" lvl="1"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you can change the port with property </a:t>
            </a:r>
            <a:r>
              <a:rPr lang="en-US" sz="2400" dirty="0" err="1">
                <a:solidFill>
                  <a:srgbClr val="000000"/>
                </a:solidFill>
                <a:latin typeface="F112"/>
              </a:rPr>
              <a:t>service.adb.tcp.port</a:t>
            </a:r>
            <a:br>
              <a:rPr lang="en-US" sz="2400" dirty="0">
                <a:solidFill>
                  <a:srgbClr val="000000"/>
                </a:solidFill>
                <a:latin typeface="F112"/>
              </a:rPr>
            </a:br>
            <a:endParaRPr lang="en-US" sz="2400" dirty="0">
              <a:solidFill>
                <a:srgbClr val="000000"/>
              </a:solidFill>
              <a:latin typeface="F112"/>
            </a:endParaRP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Connect from </a:t>
            </a:r>
            <a:r>
              <a:rPr lang="en-US" sz="2400" dirty="0" err="1">
                <a:solidFill>
                  <a:srgbClr val="000000"/>
                </a:solidFill>
                <a:latin typeface="NimbusSanL-Regu"/>
              </a:rPr>
              <a:t>adb</a:t>
            </a:r>
            <a:r>
              <a:rPr lang="en-US" sz="2400" dirty="0">
                <a:solidFill>
                  <a:srgbClr val="000000"/>
                </a:solidFill>
                <a:latin typeface="NimbusSanL-Regu"/>
              </a:rPr>
              <a:t> client using the IP address of the target device (if you know it), or using the name </a:t>
            </a:r>
            <a:r>
              <a:rPr lang="en-US" sz="2400" dirty="0" err="1">
                <a:solidFill>
                  <a:srgbClr val="000000"/>
                </a:solidFill>
                <a:latin typeface="NimbusSanL-Regu"/>
              </a:rPr>
              <a:t>Android.local</a:t>
            </a:r>
            <a:r>
              <a:rPr lang="en-US" sz="2400" dirty="0">
                <a:solidFill>
                  <a:srgbClr val="000000"/>
                </a:solidFill>
                <a:latin typeface="NimbusSanL-Regu"/>
              </a:rPr>
              <a:t> like this:</a:t>
            </a:r>
          </a:p>
          <a:p>
            <a:pPr marL="990575" lvl="1" indent="-380990">
              <a:buFont typeface="Arial" panose="020B0604020202020204" pitchFamily="34" charset="0"/>
              <a:buChar char="•"/>
            </a:pPr>
            <a:r>
              <a:rPr lang="en-IN" sz="2400" dirty="0">
                <a:solidFill>
                  <a:srgbClr val="000000"/>
                </a:solidFill>
                <a:latin typeface="F98"/>
              </a:rPr>
              <a:t>$ </a:t>
            </a:r>
            <a:r>
              <a:rPr lang="en-IN" sz="2400" dirty="0" err="1">
                <a:solidFill>
                  <a:srgbClr val="000000"/>
                </a:solidFill>
                <a:latin typeface="F98"/>
              </a:rPr>
              <a:t>adb</a:t>
            </a:r>
            <a:r>
              <a:rPr lang="en-IN" sz="2400" dirty="0">
                <a:solidFill>
                  <a:srgbClr val="000000"/>
                </a:solidFill>
                <a:latin typeface="F98"/>
              </a:rPr>
              <a:t> connect Android.local:5555</a:t>
            </a:r>
          </a:p>
          <a:p>
            <a:pPr marL="990575" lvl="1" indent="-380990">
              <a:buFont typeface="Arial" panose="020B0604020202020204" pitchFamily="34" charset="0"/>
              <a:buChar char="•"/>
            </a:pPr>
            <a:r>
              <a:rPr lang="en-IN" sz="2400" dirty="0">
                <a:solidFill>
                  <a:srgbClr val="000000"/>
                </a:solidFill>
                <a:latin typeface="F98"/>
              </a:rPr>
              <a:t>connected to 192.168.42.2:5555</a:t>
            </a:r>
          </a:p>
          <a:p>
            <a:pPr marL="990575" lvl="1" indent="-380990">
              <a:buFont typeface="Arial" panose="020B0604020202020204" pitchFamily="34" charset="0"/>
              <a:buChar char="•"/>
            </a:pPr>
            <a:r>
              <a:rPr lang="en-IN" sz="2400" dirty="0">
                <a:solidFill>
                  <a:srgbClr val="000000"/>
                </a:solidFill>
                <a:latin typeface="F98"/>
              </a:rPr>
              <a:t>$ </a:t>
            </a:r>
            <a:r>
              <a:rPr lang="en-IN" sz="2400" dirty="0" err="1">
                <a:solidFill>
                  <a:srgbClr val="000000"/>
                </a:solidFill>
                <a:latin typeface="F98"/>
              </a:rPr>
              <a:t>adb</a:t>
            </a:r>
            <a:r>
              <a:rPr lang="en-IN" sz="2400" dirty="0">
                <a:solidFill>
                  <a:srgbClr val="000000"/>
                </a:solidFill>
                <a:latin typeface="F98"/>
              </a:rPr>
              <a:t> shell</a:t>
            </a:r>
          </a:p>
          <a:p>
            <a:pPr marL="990575" lvl="1" indent="-380990">
              <a:buFont typeface="Arial" panose="020B0604020202020204" pitchFamily="34" charset="0"/>
              <a:buChar char="•"/>
            </a:pPr>
            <a:r>
              <a:rPr lang="en-IN" sz="2400" dirty="0">
                <a:solidFill>
                  <a:srgbClr val="000000"/>
                </a:solidFill>
                <a:latin typeface="F98"/>
              </a:rPr>
              <a:t>#</a:t>
            </a:r>
            <a:endParaRPr lang="en-IN" sz="2400" dirty="0"/>
          </a:p>
        </p:txBody>
      </p:sp>
    </p:spTree>
    <p:extLst>
      <p:ext uri="{BB962C8B-B14F-4D97-AF65-F5344CB8AC3E}">
        <p14:creationId xmlns:p14="http://schemas.microsoft.com/office/powerpoint/2010/main" val="26967617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CEF6F-F08C-EBC8-512E-5F7FA757193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A5D75A-2094-88BA-0E2C-CA25C2894E26}"/>
              </a:ext>
            </a:extLst>
          </p:cNvPr>
          <p:cNvSpPr txBox="1"/>
          <p:nvPr/>
        </p:nvSpPr>
        <p:spPr>
          <a:xfrm>
            <a:off x="1058780" y="2331452"/>
            <a:ext cx="11101137" cy="3046988"/>
          </a:xfrm>
          <a:prstGeom prst="rect">
            <a:avLst/>
          </a:prstGeom>
          <a:noFill/>
        </p:spPr>
        <p:txBody>
          <a:bodyPr wrap="square">
            <a:spAutoFit/>
          </a:bodyPr>
          <a:lstStyle/>
          <a:p>
            <a:pPr marL="380990" indent="-380990">
              <a:buFont typeface="Arial" panose="020B0604020202020204" pitchFamily="34" charset="0"/>
              <a:buChar char="•"/>
            </a:pPr>
            <a:r>
              <a:rPr lang="en-US" sz="2400" dirty="0">
                <a:solidFill>
                  <a:srgbClr val="000000"/>
                </a:solidFill>
                <a:latin typeface="NimbusSanL-Regu"/>
              </a:rPr>
              <a:t>The ADB server will be started when you run the first ADB client</a:t>
            </a:r>
          </a:p>
          <a:p>
            <a:pPr marL="380990" indent="-380990">
              <a:buFont typeface="Arial" panose="020B0604020202020204" pitchFamily="34" charset="0"/>
              <a:buChar char="•"/>
            </a:pPr>
            <a:r>
              <a:rPr lang="en-IN" sz="2400" dirty="0">
                <a:solidFill>
                  <a:srgbClr val="3333B3"/>
                </a:solidFill>
                <a:latin typeface="cmsy10" panose="020B0500000000000000" pitchFamily="34" charset="0"/>
              </a:rPr>
              <a:t> </a:t>
            </a:r>
            <a:r>
              <a:rPr lang="en-IN" sz="2400" dirty="0">
                <a:solidFill>
                  <a:srgbClr val="000000"/>
                </a:solidFill>
                <a:latin typeface="NimbusSanL-Regu"/>
              </a:rPr>
              <a:t>Example</a:t>
            </a:r>
          </a:p>
          <a:p>
            <a:pPr lvl="1"/>
            <a:r>
              <a:rPr lang="en-IN" sz="2400" dirty="0">
                <a:solidFill>
                  <a:srgbClr val="000000"/>
                </a:solidFill>
                <a:latin typeface="F98"/>
              </a:rPr>
              <a:t>$ </a:t>
            </a:r>
            <a:r>
              <a:rPr lang="en-IN" sz="2400" dirty="0" err="1">
                <a:solidFill>
                  <a:srgbClr val="000000"/>
                </a:solidFill>
                <a:latin typeface="F98"/>
              </a:rPr>
              <a:t>adb</a:t>
            </a:r>
            <a:r>
              <a:rPr lang="en-IN" sz="2400" dirty="0">
                <a:solidFill>
                  <a:srgbClr val="000000"/>
                </a:solidFill>
                <a:latin typeface="F98"/>
              </a:rPr>
              <a:t> shell</a:t>
            </a:r>
          </a:p>
          <a:p>
            <a:pPr lvl="1"/>
            <a:r>
              <a:rPr lang="en-US" sz="2400" dirty="0">
                <a:solidFill>
                  <a:srgbClr val="000000"/>
                </a:solidFill>
                <a:latin typeface="F98"/>
              </a:rPr>
              <a:t>* daemon not running; starting now at tcp:5037</a:t>
            </a:r>
          </a:p>
          <a:p>
            <a:pPr lvl="1"/>
            <a:r>
              <a:rPr lang="en-IN" sz="2400" dirty="0">
                <a:solidFill>
                  <a:srgbClr val="000000"/>
                </a:solidFill>
                <a:latin typeface="F98"/>
              </a:rPr>
              <a:t>* daemon started successfully</a:t>
            </a: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You can use these commands to control the server</a:t>
            </a:r>
          </a:p>
          <a:p>
            <a:pPr marL="990575" lvl="1" indent="-380990">
              <a:buFont typeface="Arial" panose="020B0604020202020204" pitchFamily="34" charset="0"/>
              <a:buChar char="•"/>
            </a:pPr>
            <a:r>
              <a:rPr lang="en-US" sz="2400" dirty="0" err="1">
                <a:solidFill>
                  <a:srgbClr val="000000"/>
                </a:solidFill>
                <a:latin typeface="F98"/>
              </a:rPr>
              <a:t>adb</a:t>
            </a:r>
            <a:r>
              <a:rPr lang="en-US" sz="2400" dirty="0">
                <a:solidFill>
                  <a:srgbClr val="000000"/>
                </a:solidFill>
                <a:latin typeface="F98"/>
              </a:rPr>
              <a:t> start-server                     # ensure that there is a server running</a:t>
            </a:r>
          </a:p>
          <a:p>
            <a:pPr marL="990575" lvl="1" indent="-380990">
              <a:buFont typeface="Arial" panose="020B0604020202020204" pitchFamily="34" charset="0"/>
              <a:buChar char="•"/>
            </a:pPr>
            <a:r>
              <a:rPr lang="en-US" sz="2400" dirty="0" err="1">
                <a:solidFill>
                  <a:srgbClr val="000000"/>
                </a:solidFill>
                <a:latin typeface="F98"/>
              </a:rPr>
              <a:t>adb</a:t>
            </a:r>
            <a:r>
              <a:rPr lang="en-US" sz="2400" dirty="0">
                <a:solidFill>
                  <a:srgbClr val="000000"/>
                </a:solidFill>
                <a:latin typeface="F98"/>
              </a:rPr>
              <a:t> kill-server                        # kill the server if it is running</a:t>
            </a:r>
            <a:endParaRPr lang="en-IN" sz="2400" dirty="0"/>
          </a:p>
        </p:txBody>
      </p:sp>
      <p:sp>
        <p:nvSpPr>
          <p:cNvPr id="7" name="TextBox 6">
            <a:extLst>
              <a:ext uri="{FF2B5EF4-FFF2-40B4-BE49-F238E27FC236}">
                <a16:creationId xmlns:a16="http://schemas.microsoft.com/office/drawing/2014/main" id="{98063390-E48B-E7E8-D3AE-1236B775F462}"/>
              </a:ext>
            </a:extLst>
          </p:cNvPr>
          <p:cNvSpPr txBox="1"/>
          <p:nvPr/>
        </p:nvSpPr>
        <p:spPr>
          <a:xfrm>
            <a:off x="1058779" y="962284"/>
            <a:ext cx="6096000" cy="502766"/>
          </a:xfrm>
          <a:prstGeom prst="rect">
            <a:avLst/>
          </a:prstGeom>
          <a:noFill/>
        </p:spPr>
        <p:txBody>
          <a:bodyPr wrap="square">
            <a:spAutoFit/>
          </a:bodyPr>
          <a:lstStyle/>
          <a:p>
            <a:r>
              <a:rPr lang="en-IN" sz="2667" b="1" dirty="0">
                <a:solidFill>
                  <a:srgbClr val="3333B3"/>
                </a:solidFill>
                <a:latin typeface="NimbusSanL-Bold"/>
              </a:rPr>
              <a:t>Starting the ADB server</a:t>
            </a:r>
            <a:endParaRPr lang="en-IN" sz="2667" dirty="0"/>
          </a:p>
        </p:txBody>
      </p:sp>
    </p:spTree>
    <p:extLst>
      <p:ext uri="{BB962C8B-B14F-4D97-AF65-F5344CB8AC3E}">
        <p14:creationId xmlns:p14="http://schemas.microsoft.com/office/powerpoint/2010/main" val="41050740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D38C6-D596-D105-0554-17824871BFA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BB36E77-B475-7D1B-083A-62D5806B2C18}"/>
              </a:ext>
            </a:extLst>
          </p:cNvPr>
          <p:cNvSpPr txBox="1"/>
          <p:nvPr/>
        </p:nvSpPr>
        <p:spPr>
          <a:xfrm>
            <a:off x="1058779" y="962284"/>
            <a:ext cx="6096000" cy="502766"/>
          </a:xfrm>
          <a:prstGeom prst="rect">
            <a:avLst/>
          </a:prstGeom>
          <a:noFill/>
        </p:spPr>
        <p:txBody>
          <a:bodyPr wrap="square">
            <a:spAutoFit/>
          </a:bodyPr>
          <a:lstStyle/>
          <a:p>
            <a:r>
              <a:rPr lang="en-IN" sz="2667" b="1" dirty="0">
                <a:solidFill>
                  <a:srgbClr val="3333B3"/>
                </a:solidFill>
                <a:latin typeface="NimbusSanL-Bold"/>
              </a:rPr>
              <a:t>Useful ADB Commands</a:t>
            </a:r>
            <a:endParaRPr lang="en-IN" sz="2667" dirty="0"/>
          </a:p>
        </p:txBody>
      </p:sp>
      <p:pic>
        <p:nvPicPr>
          <p:cNvPr id="3" name="Picture 2">
            <a:extLst>
              <a:ext uri="{FF2B5EF4-FFF2-40B4-BE49-F238E27FC236}">
                <a16:creationId xmlns:a16="http://schemas.microsoft.com/office/drawing/2014/main" id="{681B3111-E673-FBDB-E47E-36B80DC2812C}"/>
              </a:ext>
            </a:extLst>
          </p:cNvPr>
          <p:cNvPicPr>
            <a:picLocks noChangeAspect="1"/>
          </p:cNvPicPr>
          <p:nvPr/>
        </p:nvPicPr>
        <p:blipFill>
          <a:blip r:embed="rId3"/>
          <a:stretch>
            <a:fillRect/>
          </a:stretch>
        </p:blipFill>
        <p:spPr>
          <a:xfrm>
            <a:off x="846397" y="1495765"/>
            <a:ext cx="10499207" cy="4851649"/>
          </a:xfrm>
          <a:prstGeom prst="rect">
            <a:avLst/>
          </a:prstGeom>
        </p:spPr>
      </p:pic>
    </p:spTree>
    <p:extLst>
      <p:ext uri="{BB962C8B-B14F-4D97-AF65-F5344CB8AC3E}">
        <p14:creationId xmlns:p14="http://schemas.microsoft.com/office/powerpoint/2010/main" val="37433949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A5A0B-50D7-2799-F9A6-00CD9F5443F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69C789-FC05-51BA-0AE8-024216F48C94}"/>
              </a:ext>
            </a:extLst>
          </p:cNvPr>
          <p:cNvSpPr txBox="1"/>
          <p:nvPr/>
        </p:nvSpPr>
        <p:spPr>
          <a:xfrm>
            <a:off x="802104" y="662832"/>
            <a:ext cx="6096000" cy="502766"/>
          </a:xfrm>
          <a:prstGeom prst="rect">
            <a:avLst/>
          </a:prstGeom>
          <a:noFill/>
        </p:spPr>
        <p:txBody>
          <a:bodyPr wrap="square">
            <a:spAutoFit/>
          </a:bodyPr>
          <a:lstStyle/>
          <a:p>
            <a:r>
              <a:rPr lang="en-IN" sz="2667" b="1" dirty="0">
                <a:solidFill>
                  <a:srgbClr val="3333B3"/>
                </a:solidFill>
                <a:latin typeface="NimbusSanL-Bold"/>
              </a:rPr>
              <a:t>Logcat</a:t>
            </a:r>
            <a:endParaRPr lang="en-IN" sz="2667" dirty="0"/>
          </a:p>
        </p:txBody>
      </p:sp>
      <p:sp>
        <p:nvSpPr>
          <p:cNvPr id="4" name="TextBox 3">
            <a:extLst>
              <a:ext uri="{FF2B5EF4-FFF2-40B4-BE49-F238E27FC236}">
                <a16:creationId xmlns:a16="http://schemas.microsoft.com/office/drawing/2014/main" id="{C90F17C3-BF37-A498-0410-2C38BBF804D6}"/>
              </a:ext>
            </a:extLst>
          </p:cNvPr>
          <p:cNvSpPr txBox="1"/>
          <p:nvPr/>
        </p:nvSpPr>
        <p:spPr>
          <a:xfrm>
            <a:off x="818148" y="1347538"/>
            <a:ext cx="10555705" cy="5632311"/>
          </a:xfrm>
          <a:prstGeom prst="rect">
            <a:avLst/>
          </a:prstGeom>
          <a:noFill/>
        </p:spPr>
        <p:txBody>
          <a:bodyPr wrap="square">
            <a:spAutoFit/>
          </a:bodyPr>
          <a:lstStyle/>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The command </a:t>
            </a:r>
            <a:r>
              <a:rPr lang="en-US" sz="2400" b="1" dirty="0">
                <a:solidFill>
                  <a:srgbClr val="000000"/>
                </a:solidFill>
                <a:latin typeface="NimbusSanL-Bold"/>
              </a:rPr>
              <a:t>logcat </a:t>
            </a:r>
            <a:r>
              <a:rPr lang="en-US" sz="2400" dirty="0">
                <a:solidFill>
                  <a:srgbClr val="000000"/>
                </a:solidFill>
                <a:latin typeface="NimbusSanL-Regu"/>
              </a:rPr>
              <a:t>displays logs</a:t>
            </a:r>
          </a:p>
          <a:p>
            <a:pPr marL="380990" indent="-380990">
              <a:buFont typeface="Arial" panose="020B0604020202020204" pitchFamily="34" charset="0"/>
              <a:buChar char="•"/>
            </a:pPr>
            <a:r>
              <a:rPr lang="en-IN" sz="2400" dirty="0">
                <a:solidFill>
                  <a:srgbClr val="3333B3"/>
                </a:solidFill>
                <a:latin typeface="cmsy10" panose="020B0500000000000000" pitchFamily="34" charset="0"/>
              </a:rPr>
              <a:t> </a:t>
            </a:r>
            <a:r>
              <a:rPr lang="en-IN" sz="2400" dirty="0">
                <a:solidFill>
                  <a:srgbClr val="000000"/>
                </a:solidFill>
                <a:latin typeface="NimbusSanL-Regu"/>
              </a:rPr>
              <a:t>The default format is</a:t>
            </a:r>
          </a:p>
          <a:p>
            <a:pPr marL="990575" lvl="1" indent="-380990">
              <a:buFont typeface="Arial" panose="020B0604020202020204" pitchFamily="34" charset="0"/>
              <a:buChar char="•"/>
            </a:pPr>
            <a:r>
              <a:rPr lang="en-IN" sz="2400" dirty="0">
                <a:solidFill>
                  <a:srgbClr val="000000"/>
                </a:solidFill>
                <a:latin typeface="F98"/>
              </a:rPr>
              <a:t>[timestamp] [PID] [TID] [Priority] [Tag]: [Message]</a:t>
            </a:r>
            <a:br>
              <a:rPr lang="en-IN" sz="2400" dirty="0">
                <a:solidFill>
                  <a:srgbClr val="000000"/>
                </a:solidFill>
                <a:latin typeface="F98"/>
              </a:rPr>
            </a:br>
            <a:endParaRPr lang="en-IN" sz="2400" dirty="0">
              <a:solidFill>
                <a:srgbClr val="000000"/>
              </a:solidFill>
              <a:latin typeface="F98"/>
            </a:endParaRPr>
          </a:p>
          <a:p>
            <a:pPr marL="380990" indent="-380990">
              <a:buFont typeface="Arial" panose="020B0604020202020204" pitchFamily="34" charset="0"/>
              <a:buChar char="•"/>
            </a:pPr>
            <a:r>
              <a:rPr lang="en-IN" sz="2400" dirty="0">
                <a:solidFill>
                  <a:srgbClr val="3333B3"/>
                </a:solidFill>
                <a:latin typeface="cmsy10" panose="020B0500000000000000" pitchFamily="34" charset="0"/>
              </a:rPr>
              <a:t> </a:t>
            </a:r>
            <a:r>
              <a:rPr lang="en-IN" sz="2400" dirty="0">
                <a:solidFill>
                  <a:srgbClr val="000000"/>
                </a:solidFill>
                <a:latin typeface="NimbusSanL-Regu"/>
              </a:rPr>
              <a:t>Example:</a:t>
            </a:r>
          </a:p>
          <a:p>
            <a:pPr marL="380990" indent="-380990">
              <a:buFont typeface="Arial" panose="020B0604020202020204" pitchFamily="34" charset="0"/>
              <a:buChar char="•"/>
            </a:pPr>
            <a:r>
              <a:rPr lang="en-US" sz="2400" dirty="0">
                <a:solidFill>
                  <a:srgbClr val="000000"/>
                </a:solidFill>
                <a:latin typeface="F98"/>
              </a:rPr>
              <a:t>08-07 09:03:30.704 1565 1565 I </a:t>
            </a:r>
            <a:r>
              <a:rPr lang="en-US" sz="2400" dirty="0" err="1">
                <a:solidFill>
                  <a:srgbClr val="000000"/>
                </a:solidFill>
                <a:latin typeface="F98"/>
              </a:rPr>
              <a:t>ActivityManager</a:t>
            </a:r>
            <a:r>
              <a:rPr lang="en-US" sz="2400" dirty="0">
                <a:solidFill>
                  <a:srgbClr val="000000"/>
                </a:solidFill>
                <a:latin typeface="F98"/>
              </a:rPr>
              <a:t>: System now ready</a:t>
            </a:r>
            <a:br>
              <a:rPr lang="en-US" sz="2400" dirty="0">
                <a:solidFill>
                  <a:srgbClr val="000000"/>
                </a:solidFill>
                <a:latin typeface="F98"/>
              </a:rPr>
            </a:br>
            <a:endParaRPr lang="en-US" sz="2400" dirty="0">
              <a:solidFill>
                <a:srgbClr val="000000"/>
              </a:solidFill>
              <a:latin typeface="F98"/>
            </a:endParaRP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Log Priority (starting with the highest)</a:t>
            </a:r>
          </a:p>
          <a:p>
            <a:pPr marL="990575" lvl="1" indent="-380990">
              <a:buFont typeface="Arial" panose="020B0604020202020204" pitchFamily="34" charset="0"/>
              <a:buChar char="•"/>
            </a:pPr>
            <a:r>
              <a:rPr lang="en-IN" sz="2400" dirty="0">
                <a:solidFill>
                  <a:srgbClr val="000000"/>
                </a:solidFill>
                <a:latin typeface="NimbusSanL-Regu"/>
              </a:rPr>
              <a:t>S Silent</a:t>
            </a:r>
          </a:p>
          <a:p>
            <a:pPr marL="990575" lvl="1" indent="-380990">
              <a:buFont typeface="Arial" panose="020B0604020202020204" pitchFamily="34" charset="0"/>
              <a:buChar char="•"/>
            </a:pPr>
            <a:r>
              <a:rPr lang="en-IN" sz="2400" dirty="0">
                <a:solidFill>
                  <a:srgbClr val="000000"/>
                </a:solidFill>
                <a:latin typeface="NimbusSanL-Regu"/>
              </a:rPr>
              <a:t>F Fatal</a:t>
            </a:r>
          </a:p>
          <a:p>
            <a:pPr marL="990575" lvl="1" indent="-380990">
              <a:buFont typeface="Arial" panose="020B0604020202020204" pitchFamily="34" charset="0"/>
              <a:buChar char="•"/>
            </a:pPr>
            <a:r>
              <a:rPr lang="en-IN" sz="2400" dirty="0">
                <a:solidFill>
                  <a:srgbClr val="000000"/>
                </a:solidFill>
                <a:latin typeface="NimbusSanL-Regu"/>
              </a:rPr>
              <a:t>E Error</a:t>
            </a:r>
          </a:p>
          <a:p>
            <a:pPr marL="990575" lvl="1" indent="-380990">
              <a:buFont typeface="Arial" panose="020B0604020202020204" pitchFamily="34" charset="0"/>
              <a:buChar char="•"/>
            </a:pPr>
            <a:r>
              <a:rPr lang="en-IN" sz="2400" dirty="0">
                <a:solidFill>
                  <a:srgbClr val="000000"/>
                </a:solidFill>
                <a:latin typeface="NimbusSanL-Regu"/>
              </a:rPr>
              <a:t>W Warning</a:t>
            </a:r>
          </a:p>
          <a:p>
            <a:pPr marL="990575" lvl="1" indent="-380990">
              <a:buFont typeface="Arial" panose="020B0604020202020204" pitchFamily="34" charset="0"/>
              <a:buChar char="•"/>
            </a:pPr>
            <a:r>
              <a:rPr lang="en-IN" sz="2400" dirty="0">
                <a:solidFill>
                  <a:srgbClr val="000000"/>
                </a:solidFill>
                <a:latin typeface="NimbusSanL-Regu"/>
              </a:rPr>
              <a:t>I Information (default)</a:t>
            </a:r>
          </a:p>
          <a:p>
            <a:pPr marL="990575" lvl="1" indent="-380990">
              <a:buFont typeface="Arial" panose="020B0604020202020204" pitchFamily="34" charset="0"/>
              <a:buChar char="•"/>
            </a:pPr>
            <a:r>
              <a:rPr lang="en-IN" sz="2400" dirty="0">
                <a:solidFill>
                  <a:srgbClr val="000000"/>
                </a:solidFill>
                <a:latin typeface="NimbusSanL-Regu"/>
              </a:rPr>
              <a:t>D Debug</a:t>
            </a:r>
          </a:p>
          <a:p>
            <a:pPr marL="990575" lvl="1" indent="-380990">
              <a:buFont typeface="Arial" panose="020B0604020202020204" pitchFamily="34" charset="0"/>
              <a:buChar char="•"/>
            </a:pPr>
            <a:r>
              <a:rPr lang="en-IN" sz="2400" dirty="0">
                <a:solidFill>
                  <a:srgbClr val="000000"/>
                </a:solidFill>
                <a:latin typeface="NimbusSanL-Regu"/>
              </a:rPr>
              <a:t>V Verbose</a:t>
            </a:r>
            <a:endParaRPr lang="en-IN" sz="2400" dirty="0"/>
          </a:p>
        </p:txBody>
      </p:sp>
    </p:spTree>
    <p:extLst>
      <p:ext uri="{BB962C8B-B14F-4D97-AF65-F5344CB8AC3E}">
        <p14:creationId xmlns:p14="http://schemas.microsoft.com/office/powerpoint/2010/main" val="28426450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1F7B6-C72D-473E-90F1-481E5355D3A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5AF8973-67F6-D674-B941-F915C8F4533C}"/>
              </a:ext>
            </a:extLst>
          </p:cNvPr>
          <p:cNvSpPr txBox="1"/>
          <p:nvPr/>
        </p:nvSpPr>
        <p:spPr>
          <a:xfrm>
            <a:off x="802104" y="662832"/>
            <a:ext cx="6096000" cy="502766"/>
          </a:xfrm>
          <a:prstGeom prst="rect">
            <a:avLst/>
          </a:prstGeom>
          <a:noFill/>
        </p:spPr>
        <p:txBody>
          <a:bodyPr wrap="square">
            <a:spAutoFit/>
          </a:bodyPr>
          <a:lstStyle/>
          <a:p>
            <a:r>
              <a:rPr lang="en-IN" sz="2667" b="1" dirty="0">
                <a:solidFill>
                  <a:srgbClr val="3333B3"/>
                </a:solidFill>
                <a:latin typeface="NimbusSanL-Bold"/>
              </a:rPr>
              <a:t>Useful Logcat Commands </a:t>
            </a:r>
            <a:endParaRPr lang="en-IN" sz="2667" dirty="0"/>
          </a:p>
        </p:txBody>
      </p:sp>
      <p:pic>
        <p:nvPicPr>
          <p:cNvPr id="3" name="Picture 2">
            <a:extLst>
              <a:ext uri="{FF2B5EF4-FFF2-40B4-BE49-F238E27FC236}">
                <a16:creationId xmlns:a16="http://schemas.microsoft.com/office/drawing/2014/main" id="{536C9072-CCDA-CEF9-72CA-44B117CE663B}"/>
              </a:ext>
            </a:extLst>
          </p:cNvPr>
          <p:cNvPicPr>
            <a:picLocks noChangeAspect="1"/>
          </p:cNvPicPr>
          <p:nvPr/>
        </p:nvPicPr>
        <p:blipFill>
          <a:blip r:embed="rId3"/>
          <a:stretch>
            <a:fillRect/>
          </a:stretch>
        </p:blipFill>
        <p:spPr>
          <a:xfrm>
            <a:off x="1066542" y="2508282"/>
            <a:ext cx="10058917" cy="3082025"/>
          </a:xfrm>
          <a:prstGeom prst="rect">
            <a:avLst/>
          </a:prstGeom>
        </p:spPr>
      </p:pic>
      <p:sp>
        <p:nvSpPr>
          <p:cNvPr id="6" name="TextBox 5">
            <a:extLst>
              <a:ext uri="{FF2B5EF4-FFF2-40B4-BE49-F238E27FC236}">
                <a16:creationId xmlns:a16="http://schemas.microsoft.com/office/drawing/2014/main" id="{059664C4-3324-41EE-9EEA-80AA42FAB3C3}"/>
              </a:ext>
            </a:extLst>
          </p:cNvPr>
          <p:cNvSpPr txBox="1"/>
          <p:nvPr/>
        </p:nvSpPr>
        <p:spPr>
          <a:xfrm>
            <a:off x="802104" y="1708670"/>
            <a:ext cx="10705435" cy="461665"/>
          </a:xfrm>
          <a:prstGeom prst="rect">
            <a:avLst/>
          </a:prstGeom>
          <a:noFill/>
        </p:spPr>
        <p:txBody>
          <a:bodyPr wrap="square">
            <a:spAutoFit/>
          </a:bodyPr>
          <a:lstStyle/>
          <a:p>
            <a:r>
              <a:rPr lang="en-US" sz="2400" dirty="0">
                <a:latin typeface="NimbusSanL-Regu"/>
              </a:rPr>
              <a:t>logcat has many options: here are some that will be useful during this course</a:t>
            </a:r>
            <a:endParaRPr lang="en-IN" sz="2400" dirty="0"/>
          </a:p>
        </p:txBody>
      </p:sp>
    </p:spTree>
    <p:extLst>
      <p:ext uri="{BB962C8B-B14F-4D97-AF65-F5344CB8AC3E}">
        <p14:creationId xmlns:p14="http://schemas.microsoft.com/office/powerpoint/2010/main" val="35492066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6F884-1FF0-2399-C2C2-CE8CCD57EEC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95F0A56-C66B-3C12-CA8D-AFD9A1A2A375}"/>
              </a:ext>
            </a:extLst>
          </p:cNvPr>
          <p:cNvSpPr txBox="1"/>
          <p:nvPr/>
        </p:nvSpPr>
        <p:spPr>
          <a:xfrm>
            <a:off x="3365512" y="2820735"/>
            <a:ext cx="5003621" cy="666786"/>
          </a:xfrm>
          <a:prstGeom prst="rect">
            <a:avLst/>
          </a:prstGeom>
          <a:noFill/>
        </p:spPr>
        <p:txBody>
          <a:bodyPr wrap="square">
            <a:spAutoFit/>
          </a:bodyPr>
          <a:lstStyle/>
          <a:p>
            <a:r>
              <a:rPr lang="en-IN" sz="3733" b="1" dirty="0"/>
              <a:t>System Boot Flow</a:t>
            </a:r>
          </a:p>
        </p:txBody>
      </p:sp>
    </p:spTree>
    <p:extLst>
      <p:ext uri="{BB962C8B-B14F-4D97-AF65-F5344CB8AC3E}">
        <p14:creationId xmlns:p14="http://schemas.microsoft.com/office/powerpoint/2010/main" val="2160213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678D2BD-F9DD-BEC9-B957-2239E3F11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2862" y="316384"/>
            <a:ext cx="5303838" cy="63736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46C329-64E6-CF9B-F6F3-A6F6ACFB3431}"/>
              </a:ext>
            </a:extLst>
          </p:cNvPr>
          <p:cNvSpPr txBox="1"/>
          <p:nvPr/>
        </p:nvSpPr>
        <p:spPr>
          <a:xfrm>
            <a:off x="102094" y="168002"/>
            <a:ext cx="5368938" cy="502766"/>
          </a:xfrm>
          <a:prstGeom prst="rect">
            <a:avLst/>
          </a:prstGeom>
          <a:noFill/>
        </p:spPr>
        <p:txBody>
          <a:bodyPr wrap="square">
            <a:spAutoFit/>
          </a:bodyPr>
          <a:lstStyle/>
          <a:p>
            <a:r>
              <a:rPr lang="en-IN" sz="2667" b="1" dirty="0">
                <a:solidFill>
                  <a:srgbClr val="3333B3"/>
                </a:solidFill>
                <a:latin typeface="NimbusSanL-Bold"/>
              </a:rPr>
              <a:t>Linux PC / Ubuntu Booting Process</a:t>
            </a:r>
            <a:endParaRPr lang="en-IN" sz="2667" dirty="0"/>
          </a:p>
        </p:txBody>
      </p:sp>
    </p:spTree>
    <p:extLst>
      <p:ext uri="{BB962C8B-B14F-4D97-AF65-F5344CB8AC3E}">
        <p14:creationId xmlns:p14="http://schemas.microsoft.com/office/powerpoint/2010/main" val="1437075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9578F6-3B85-3242-A6E0-A9BFD1EAB7B1}"/>
              </a:ext>
            </a:extLst>
          </p:cNvPr>
          <p:cNvSpPr txBox="1"/>
          <p:nvPr/>
        </p:nvSpPr>
        <p:spPr>
          <a:xfrm>
            <a:off x="928381" y="1073793"/>
            <a:ext cx="10849761" cy="4154984"/>
          </a:xfrm>
          <a:prstGeom prst="rect">
            <a:avLst/>
          </a:prstGeom>
          <a:noFill/>
        </p:spPr>
        <p:txBody>
          <a:bodyPr wrap="square">
            <a:spAutoFit/>
          </a:bodyPr>
          <a:lstStyle/>
          <a:p>
            <a:pPr algn="l"/>
            <a:r>
              <a:rPr lang="en-US" sz="2400" b="1" dirty="0">
                <a:latin typeface="Georgia" panose="02040502050405020303" pitchFamily="18" charset="0"/>
              </a:rPr>
              <a:t>A few things to keep in mind:</a:t>
            </a:r>
            <a:br>
              <a:rPr lang="en-US" sz="2400" dirty="0">
                <a:latin typeface="Georgia" panose="02040502050405020303" pitchFamily="18" charset="0"/>
              </a:rPr>
            </a:br>
            <a:endParaRPr lang="en-US" sz="2400" dirty="0">
              <a:latin typeface="Georgia" panose="02040502050405020303" pitchFamily="18" charset="0"/>
            </a:endParaRPr>
          </a:p>
          <a:p>
            <a:pPr marL="380990" indent="-380990">
              <a:buFont typeface="Arial" panose="020B0604020202020204" pitchFamily="34" charset="0"/>
              <a:buChar char="•"/>
            </a:pPr>
            <a:r>
              <a:rPr lang="en-US" sz="2400" dirty="0">
                <a:latin typeface="Georgia" panose="02040502050405020303" pitchFamily="18" charset="0"/>
              </a:rPr>
              <a:t>There isn't a single human being that </a:t>
            </a:r>
            <a:r>
              <a:rPr lang="en-IN" sz="2400" dirty="0">
                <a:latin typeface="Georgia" panose="02040502050405020303" pitchFamily="18" charset="0"/>
              </a:rPr>
              <a:t>understands all of Android</a:t>
            </a:r>
            <a:br>
              <a:rPr lang="en-IN" sz="2400" dirty="0">
                <a:latin typeface="Georgia" panose="02040502050405020303" pitchFamily="18" charset="0"/>
              </a:rPr>
            </a:br>
            <a:endParaRPr lang="en-IN" sz="2400" dirty="0">
              <a:latin typeface="Georgia" panose="02040502050405020303" pitchFamily="18" charset="0"/>
            </a:endParaRPr>
          </a:p>
          <a:p>
            <a:pPr marL="380990" indent="-380990">
              <a:buFont typeface="Arial" panose="020B0604020202020204" pitchFamily="34" charset="0"/>
              <a:buChar char="•"/>
            </a:pPr>
            <a:r>
              <a:rPr lang="en-US" sz="2400" dirty="0">
                <a:latin typeface="Georgia" panose="02040502050405020303" pitchFamily="18" charset="0"/>
              </a:rPr>
              <a:t>Even within the "Android team(s)", very </a:t>
            </a:r>
            <a:r>
              <a:rPr lang="en-IN" sz="2400" dirty="0">
                <a:latin typeface="Georgia" panose="02040502050405020303" pitchFamily="18" charset="0"/>
              </a:rPr>
              <a:t>specialized know-how</a:t>
            </a:r>
            <a:br>
              <a:rPr lang="en-IN" sz="2400" dirty="0">
                <a:latin typeface="Georgia" panose="02040502050405020303" pitchFamily="18" charset="0"/>
              </a:rPr>
            </a:br>
            <a:endParaRPr lang="en-IN" sz="2400" dirty="0">
              <a:latin typeface="Georgia" panose="02040502050405020303" pitchFamily="18" charset="0"/>
            </a:endParaRPr>
          </a:p>
          <a:p>
            <a:pPr marL="380990" indent="-380990">
              <a:buFont typeface="Arial" panose="020B0604020202020204" pitchFamily="34" charset="0"/>
              <a:buChar char="•"/>
            </a:pPr>
            <a:r>
              <a:rPr lang="en-US" sz="2400" dirty="0">
                <a:latin typeface="Georgia" panose="02040502050405020303" pitchFamily="18" charset="0"/>
              </a:rPr>
              <a:t>Despite years of work on this, I'm still learning</a:t>
            </a:r>
            <a:br>
              <a:rPr lang="en-US" sz="2400" dirty="0">
                <a:latin typeface="Georgia" panose="02040502050405020303" pitchFamily="18" charset="0"/>
              </a:rPr>
            </a:br>
            <a:endParaRPr lang="en-US" sz="2400" dirty="0">
              <a:latin typeface="Georgia" panose="02040502050405020303" pitchFamily="18" charset="0"/>
            </a:endParaRPr>
          </a:p>
          <a:p>
            <a:pPr marL="380990" indent="-380990">
              <a:buFont typeface="Arial" panose="020B0604020202020204" pitchFamily="34" charset="0"/>
              <a:buChar char="•"/>
            </a:pPr>
            <a:r>
              <a:rPr lang="en-IN" sz="2400" dirty="0">
                <a:latin typeface="Georgia" panose="02040502050405020303" pitchFamily="18" charset="0"/>
              </a:rPr>
              <a:t>Use source.android.com ("official" internals "book“ for Android)</a:t>
            </a:r>
            <a:br>
              <a:rPr lang="en-IN" sz="2400" dirty="0">
                <a:latin typeface="Georgia" panose="02040502050405020303" pitchFamily="18" charset="0"/>
              </a:rPr>
            </a:br>
            <a:endParaRPr lang="en-IN" sz="2400" dirty="0">
              <a:latin typeface="Georgia" panose="02040502050405020303" pitchFamily="18" charset="0"/>
            </a:endParaRPr>
          </a:p>
          <a:p>
            <a:pPr marL="380990" indent="-380990">
              <a:buFont typeface="Arial" panose="020B0604020202020204" pitchFamily="34" charset="0"/>
              <a:buChar char="•"/>
            </a:pPr>
            <a:r>
              <a:rPr lang="en-US" sz="2400" dirty="0">
                <a:latin typeface="Georgia" panose="02040502050405020303" pitchFamily="18" charset="0"/>
              </a:rPr>
              <a:t>To learn Android Seek people that share their know-how</a:t>
            </a:r>
            <a:endParaRPr lang="en-IN" sz="2400" dirty="0"/>
          </a:p>
        </p:txBody>
      </p:sp>
    </p:spTree>
    <p:extLst>
      <p:ext uri="{BB962C8B-B14F-4D97-AF65-F5344CB8AC3E}">
        <p14:creationId xmlns:p14="http://schemas.microsoft.com/office/powerpoint/2010/main" val="23297748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6E5B2-F520-ACD6-A43E-1A32DCFF64C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86DDF29-9246-A319-E0C3-9A131D2F1846}"/>
              </a:ext>
            </a:extLst>
          </p:cNvPr>
          <p:cNvSpPr txBox="1"/>
          <p:nvPr/>
        </p:nvSpPr>
        <p:spPr>
          <a:xfrm>
            <a:off x="154404" y="160784"/>
            <a:ext cx="5027196" cy="502766"/>
          </a:xfrm>
          <a:prstGeom prst="rect">
            <a:avLst/>
          </a:prstGeom>
          <a:noFill/>
        </p:spPr>
        <p:txBody>
          <a:bodyPr wrap="square">
            <a:spAutoFit/>
          </a:bodyPr>
          <a:lstStyle/>
          <a:p>
            <a:r>
              <a:rPr lang="en-IN" sz="2667" b="1" dirty="0">
                <a:solidFill>
                  <a:srgbClr val="3333B3"/>
                </a:solidFill>
                <a:latin typeface="NimbusSanL-Bold"/>
              </a:rPr>
              <a:t>Embedded Linux Booting Process</a:t>
            </a:r>
            <a:endParaRPr lang="en-IN" sz="2667" dirty="0"/>
          </a:p>
        </p:txBody>
      </p:sp>
      <p:pic>
        <p:nvPicPr>
          <p:cNvPr id="2052" name="Picture 4">
            <a:extLst>
              <a:ext uri="{FF2B5EF4-FFF2-40B4-BE49-F238E27FC236}">
                <a16:creationId xmlns:a16="http://schemas.microsoft.com/office/drawing/2014/main" id="{E3F448D0-C242-EFD8-38C8-893AC849B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428750"/>
            <a:ext cx="119634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0595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2EB2F-CD4D-E071-902F-DEEFAD8634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C581FF9-0815-AAF4-A82B-75AF3617252A}"/>
              </a:ext>
            </a:extLst>
          </p:cNvPr>
          <p:cNvPicPr>
            <a:picLocks noChangeAspect="1"/>
          </p:cNvPicPr>
          <p:nvPr/>
        </p:nvPicPr>
        <p:blipFill>
          <a:blip r:embed="rId3"/>
          <a:stretch>
            <a:fillRect/>
          </a:stretch>
        </p:blipFill>
        <p:spPr>
          <a:xfrm>
            <a:off x="1496057" y="502766"/>
            <a:ext cx="7305043" cy="6215995"/>
          </a:xfrm>
          <a:prstGeom prst="rect">
            <a:avLst/>
          </a:prstGeom>
        </p:spPr>
      </p:pic>
      <p:sp>
        <p:nvSpPr>
          <p:cNvPr id="4" name="TextBox 3">
            <a:extLst>
              <a:ext uri="{FF2B5EF4-FFF2-40B4-BE49-F238E27FC236}">
                <a16:creationId xmlns:a16="http://schemas.microsoft.com/office/drawing/2014/main" id="{1BB1FBFC-CB4A-7D1D-6629-1C7CDFE05DCF}"/>
              </a:ext>
            </a:extLst>
          </p:cNvPr>
          <p:cNvSpPr txBox="1"/>
          <p:nvPr/>
        </p:nvSpPr>
        <p:spPr>
          <a:xfrm>
            <a:off x="3187430" y="0"/>
            <a:ext cx="3922296" cy="502766"/>
          </a:xfrm>
          <a:prstGeom prst="rect">
            <a:avLst/>
          </a:prstGeom>
          <a:noFill/>
        </p:spPr>
        <p:txBody>
          <a:bodyPr wrap="square">
            <a:spAutoFit/>
          </a:bodyPr>
          <a:lstStyle/>
          <a:p>
            <a:r>
              <a:rPr lang="en-IN" sz="2667" b="1" dirty="0">
                <a:solidFill>
                  <a:srgbClr val="3333B3"/>
                </a:solidFill>
                <a:latin typeface="NimbusSanL-Bold"/>
              </a:rPr>
              <a:t>Android Booting Process</a:t>
            </a:r>
            <a:endParaRPr lang="en-IN" sz="2667" dirty="0"/>
          </a:p>
        </p:txBody>
      </p:sp>
    </p:spTree>
    <p:extLst>
      <p:ext uri="{BB962C8B-B14F-4D97-AF65-F5344CB8AC3E}">
        <p14:creationId xmlns:p14="http://schemas.microsoft.com/office/powerpoint/2010/main" val="32786212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AC69D-8804-721D-3F1A-C0642707E4A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F868B8B-C701-EEBD-6B1B-146F9C9C517B}"/>
              </a:ext>
            </a:extLst>
          </p:cNvPr>
          <p:cNvSpPr txBox="1"/>
          <p:nvPr/>
        </p:nvSpPr>
        <p:spPr>
          <a:xfrm>
            <a:off x="2313829" y="2009332"/>
            <a:ext cx="8086477" cy="3128998"/>
          </a:xfrm>
          <a:prstGeom prst="rect">
            <a:avLst/>
          </a:prstGeom>
          <a:noFill/>
        </p:spPr>
        <p:txBody>
          <a:bodyPr wrap="square">
            <a:spAutoFit/>
          </a:bodyPr>
          <a:lstStyle/>
          <a:p>
            <a:r>
              <a:rPr lang="en-US" sz="4000" dirty="0"/>
              <a:t>            </a:t>
            </a:r>
            <a:r>
              <a:rPr lang="en-US" sz="4000" b="1" dirty="0"/>
              <a:t>Difference Between </a:t>
            </a:r>
            <a:br>
              <a:rPr lang="en-US" sz="4000" b="1" dirty="0"/>
            </a:br>
            <a:r>
              <a:rPr lang="en-IN" sz="4000" b="1" dirty="0"/>
              <a:t>Classic Android (Android 4.x → 10)</a:t>
            </a:r>
          </a:p>
          <a:p>
            <a:r>
              <a:rPr lang="en-US" sz="4000" b="1" dirty="0"/>
              <a:t>                                vs </a:t>
            </a:r>
            <a:br>
              <a:rPr lang="en-US" sz="4000" b="1" dirty="0"/>
            </a:br>
            <a:r>
              <a:rPr lang="sv-SE" sz="4000" b="1" dirty="0"/>
              <a:t>Modern Android (Android 12 → 15)</a:t>
            </a:r>
          </a:p>
          <a:p>
            <a:endParaRPr lang="en-IN" sz="3733" dirty="0"/>
          </a:p>
        </p:txBody>
      </p:sp>
      <p:graphicFrame>
        <p:nvGraphicFramePr>
          <p:cNvPr id="3" name="Table 2">
            <a:extLst>
              <a:ext uri="{FF2B5EF4-FFF2-40B4-BE49-F238E27FC236}">
                <a16:creationId xmlns:a16="http://schemas.microsoft.com/office/drawing/2014/main" id="{58A1DFB9-D068-74EB-2B84-34A698426BC6}"/>
              </a:ext>
            </a:extLst>
          </p:cNvPr>
          <p:cNvGraphicFramePr>
            <a:graphicFrameLocks noGrp="1"/>
          </p:cNvGraphicFramePr>
          <p:nvPr>
            <p:extLst>
              <p:ext uri="{D42A27DB-BD31-4B8C-83A1-F6EECF244321}">
                <p14:modId xmlns:p14="http://schemas.microsoft.com/office/powerpoint/2010/main" val="52358418"/>
              </p:ext>
            </p:extLst>
          </p:nvPr>
        </p:nvGraphicFramePr>
        <p:xfrm>
          <a:off x="1013129" y="5074720"/>
          <a:ext cx="10515600" cy="365760"/>
        </p:xfrm>
        <a:graphic>
          <a:graphicData uri="http://schemas.openxmlformats.org/drawingml/2006/table">
            <a:tbl>
              <a:tblPr/>
              <a:tblGrid>
                <a:gridCol w="10515600">
                  <a:extLst>
                    <a:ext uri="{9D8B030D-6E8A-4147-A177-3AD203B41FA5}">
                      <a16:colId xmlns:a16="http://schemas.microsoft.com/office/drawing/2014/main" val="3869871715"/>
                    </a:ext>
                  </a:extLst>
                </a:gridCol>
              </a:tblGrid>
              <a:tr h="0">
                <a:tc>
                  <a:txBody>
                    <a:bodyPr/>
                    <a:lstStyle/>
                    <a:p>
                      <a:pPr>
                        <a:buNone/>
                      </a:pPr>
                      <a:endParaRPr lang="sv-SE" dirty="0"/>
                    </a:p>
                  </a:txBody>
                  <a:tcPr anchor="ctr">
                    <a:lnL>
                      <a:noFill/>
                    </a:lnL>
                    <a:lnR>
                      <a:noFill/>
                    </a:lnR>
                    <a:lnT>
                      <a:noFill/>
                    </a:lnT>
                    <a:lnB>
                      <a:noFill/>
                    </a:lnB>
                    <a:noFill/>
                  </a:tcPr>
                </a:tc>
                <a:extLst>
                  <a:ext uri="{0D108BD9-81ED-4DB2-BD59-A6C34878D82A}">
                    <a16:rowId xmlns:a16="http://schemas.microsoft.com/office/drawing/2014/main" val="3244784406"/>
                  </a:ext>
                </a:extLst>
              </a:tr>
            </a:tbl>
          </a:graphicData>
        </a:graphic>
      </p:graphicFrame>
    </p:spTree>
    <p:extLst>
      <p:ext uri="{BB962C8B-B14F-4D97-AF65-F5344CB8AC3E}">
        <p14:creationId xmlns:p14="http://schemas.microsoft.com/office/powerpoint/2010/main" val="21672517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09E9F-6C07-F729-1679-BFBD79274890}"/>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9AD671D-5EEC-8809-39D5-1FA1EF8CD3A4}"/>
              </a:ext>
            </a:extLst>
          </p:cNvPr>
          <p:cNvGraphicFramePr>
            <a:graphicFrameLocks noGrp="1"/>
          </p:cNvGraphicFramePr>
          <p:nvPr>
            <p:extLst>
              <p:ext uri="{D42A27DB-BD31-4B8C-83A1-F6EECF244321}">
                <p14:modId xmlns:p14="http://schemas.microsoft.com/office/powerpoint/2010/main" val="191119419"/>
              </p:ext>
            </p:extLst>
          </p:nvPr>
        </p:nvGraphicFramePr>
        <p:xfrm>
          <a:off x="117243" y="66676"/>
          <a:ext cx="11941407" cy="6729532"/>
        </p:xfrm>
        <a:graphic>
          <a:graphicData uri="http://schemas.openxmlformats.org/drawingml/2006/table">
            <a:tbl>
              <a:tblPr/>
              <a:tblGrid>
                <a:gridCol w="1595107">
                  <a:extLst>
                    <a:ext uri="{9D8B030D-6E8A-4147-A177-3AD203B41FA5}">
                      <a16:colId xmlns:a16="http://schemas.microsoft.com/office/drawing/2014/main" val="279589806"/>
                    </a:ext>
                  </a:extLst>
                </a:gridCol>
                <a:gridCol w="3690721">
                  <a:extLst>
                    <a:ext uri="{9D8B030D-6E8A-4147-A177-3AD203B41FA5}">
                      <a16:colId xmlns:a16="http://schemas.microsoft.com/office/drawing/2014/main" val="398096917"/>
                    </a:ext>
                  </a:extLst>
                </a:gridCol>
                <a:gridCol w="6655579">
                  <a:extLst>
                    <a:ext uri="{9D8B030D-6E8A-4147-A177-3AD203B41FA5}">
                      <a16:colId xmlns:a16="http://schemas.microsoft.com/office/drawing/2014/main" val="1043313207"/>
                    </a:ext>
                  </a:extLst>
                </a:gridCol>
              </a:tblGrid>
              <a:tr h="224082">
                <a:tc>
                  <a:txBody>
                    <a:bodyPr/>
                    <a:lstStyle/>
                    <a:p>
                      <a:pPr>
                        <a:buNone/>
                      </a:pPr>
                      <a:r>
                        <a:rPr lang="en-IN" sz="1400" b="1" dirty="0"/>
                        <a:t>Category</a:t>
                      </a:r>
                      <a:endParaRPr lang="en-IN" sz="1400" dirty="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buNone/>
                      </a:pPr>
                      <a:r>
                        <a:rPr lang="en-IN" sz="1400" b="1"/>
                        <a:t>Classic Android (Android 4.x → 10)</a:t>
                      </a:r>
                      <a:endParaRPr lang="en-IN" sz="140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buNone/>
                      </a:pPr>
                      <a:r>
                        <a:rPr lang="sv-SE" sz="1400" b="1" dirty="0"/>
                        <a:t>Modern Android (Android 12 → 15)</a:t>
                      </a:r>
                      <a:endParaRPr lang="sv-SE" sz="1400" dirty="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56941874"/>
                  </a:ext>
                </a:extLst>
              </a:tr>
              <a:tr h="435412">
                <a:tc>
                  <a:txBody>
                    <a:bodyPr/>
                    <a:lstStyle/>
                    <a:p>
                      <a:pPr>
                        <a:buNone/>
                      </a:pPr>
                      <a:r>
                        <a:rPr lang="en-IN" sz="1400" b="1" dirty="0"/>
                        <a:t>Architecture</a:t>
                      </a:r>
                      <a:endParaRPr lang="en-IN" sz="1400" dirty="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dirty="0"/>
                        <a:t>Monolithic &amp; device-specific Android stack tightly coupled with hardware.</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dirty="0"/>
                        <a:t>Modular, Treble-compliant architecture separating system and vendor layers for independent updates.</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1277974"/>
                  </a:ext>
                </a:extLst>
              </a:tr>
              <a:tr h="435412">
                <a:tc>
                  <a:txBody>
                    <a:bodyPr/>
                    <a:lstStyle/>
                    <a:p>
                      <a:pPr>
                        <a:buNone/>
                      </a:pPr>
                      <a:r>
                        <a:rPr lang="en-IN" sz="1400" b="1" dirty="0"/>
                        <a:t>Partition Layout</a:t>
                      </a:r>
                      <a:endParaRPr lang="en-IN" sz="1400" dirty="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dirty="0"/>
                        <a:t>Only a few fixed partitions: </a:t>
                      </a:r>
                      <a:r>
                        <a:rPr lang="en-US" sz="1400" dirty="0">
                          <a:latin typeface="Courier New" panose="02070309020205020404" pitchFamily="49" charset="0"/>
                        </a:rPr>
                        <a:t>/boot</a:t>
                      </a:r>
                      <a:r>
                        <a:rPr lang="en-US" sz="1400" dirty="0"/>
                        <a:t>, </a:t>
                      </a:r>
                      <a:r>
                        <a:rPr lang="en-US" sz="1400" dirty="0">
                          <a:latin typeface="Courier New" panose="02070309020205020404" pitchFamily="49" charset="0"/>
                        </a:rPr>
                        <a:t>/system</a:t>
                      </a:r>
                      <a:r>
                        <a:rPr lang="en-US" sz="1400" dirty="0"/>
                        <a:t>, </a:t>
                      </a:r>
                      <a:r>
                        <a:rPr lang="en-US" sz="1400" dirty="0">
                          <a:latin typeface="Courier New" panose="02070309020205020404" pitchFamily="49" charset="0"/>
                        </a:rPr>
                        <a:t>/vendor</a:t>
                      </a:r>
                      <a:r>
                        <a:rPr lang="en-US" sz="1400" dirty="0"/>
                        <a:t>, </a:t>
                      </a:r>
                      <a:r>
                        <a:rPr lang="en-US" sz="1400" dirty="0">
                          <a:latin typeface="Courier New" panose="02070309020205020404" pitchFamily="49" charset="0"/>
                        </a:rPr>
                        <a:t>/</a:t>
                      </a:r>
                      <a:r>
                        <a:rPr lang="en-US" sz="1400" dirty="0" err="1">
                          <a:latin typeface="Courier New" panose="02070309020205020404" pitchFamily="49" charset="0"/>
                        </a:rPr>
                        <a:t>userdata</a:t>
                      </a:r>
                      <a:r>
                        <a:rPr lang="en-US" sz="1400" dirty="0"/>
                        <a:t>.</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b="1" dirty="0"/>
                        <a:t>Dynamic Partitions</a:t>
                      </a:r>
                      <a:r>
                        <a:rPr lang="en-IN" sz="1400" dirty="0"/>
                        <a:t>: </a:t>
                      </a:r>
                      <a:r>
                        <a:rPr lang="en-IN" sz="1400" dirty="0">
                          <a:latin typeface="Courier New" panose="02070309020205020404" pitchFamily="49" charset="0"/>
                        </a:rPr>
                        <a:t>/system</a:t>
                      </a:r>
                      <a:r>
                        <a:rPr lang="en-IN" sz="1400" dirty="0"/>
                        <a:t>, </a:t>
                      </a:r>
                      <a:r>
                        <a:rPr lang="en-IN" sz="1400" dirty="0">
                          <a:latin typeface="Courier New" panose="02070309020205020404" pitchFamily="49" charset="0"/>
                        </a:rPr>
                        <a:t>/vendor</a:t>
                      </a:r>
                      <a:r>
                        <a:rPr lang="en-IN" sz="1400" dirty="0"/>
                        <a:t>, </a:t>
                      </a:r>
                      <a:r>
                        <a:rPr lang="en-IN" sz="1400" dirty="0">
                          <a:latin typeface="Courier New" panose="02070309020205020404" pitchFamily="49" charset="0"/>
                        </a:rPr>
                        <a:t>/product</a:t>
                      </a:r>
                      <a:r>
                        <a:rPr lang="en-IN" sz="1400" dirty="0"/>
                        <a:t>, </a:t>
                      </a:r>
                      <a:r>
                        <a:rPr lang="en-IN" sz="1400" dirty="0">
                          <a:latin typeface="Courier New" panose="02070309020205020404" pitchFamily="49" charset="0"/>
                        </a:rPr>
                        <a:t>/</a:t>
                      </a:r>
                      <a:r>
                        <a:rPr lang="en-IN" sz="1400" dirty="0" err="1">
                          <a:latin typeface="Courier New" panose="02070309020205020404" pitchFamily="49" charset="0"/>
                        </a:rPr>
                        <a:t>system_ext</a:t>
                      </a:r>
                      <a:r>
                        <a:rPr lang="en-IN" sz="1400" dirty="0"/>
                        <a:t>, </a:t>
                      </a:r>
                      <a:r>
                        <a:rPr lang="en-IN" sz="1400" dirty="0">
                          <a:latin typeface="Courier New" panose="02070309020205020404" pitchFamily="49" charset="0"/>
                        </a:rPr>
                        <a:t>/</a:t>
                      </a:r>
                      <a:r>
                        <a:rPr lang="en-IN" sz="1400" dirty="0" err="1">
                          <a:latin typeface="Courier New" panose="02070309020205020404" pitchFamily="49" charset="0"/>
                        </a:rPr>
                        <a:t>vendor_dlkm</a:t>
                      </a:r>
                      <a:r>
                        <a:rPr lang="en-IN" sz="1400" dirty="0"/>
                        <a:t>, </a:t>
                      </a:r>
                      <a:r>
                        <a:rPr lang="en-IN" sz="1400" dirty="0">
                          <a:latin typeface="Courier New" panose="02070309020205020404" pitchFamily="49" charset="0"/>
                        </a:rPr>
                        <a:t>/</a:t>
                      </a:r>
                      <a:r>
                        <a:rPr lang="en-IN" sz="1400" dirty="0" err="1">
                          <a:latin typeface="Courier New" panose="02070309020205020404" pitchFamily="49" charset="0"/>
                        </a:rPr>
                        <a:t>odm_dlkm</a:t>
                      </a:r>
                      <a:r>
                        <a:rPr lang="en-IN" sz="1400" dirty="0"/>
                        <a:t>, enabling flexible OTA updates.</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2828654"/>
                  </a:ext>
                </a:extLst>
              </a:tr>
              <a:tr h="351946">
                <a:tc>
                  <a:txBody>
                    <a:bodyPr/>
                    <a:lstStyle/>
                    <a:p>
                      <a:pPr>
                        <a:buNone/>
                      </a:pPr>
                      <a:r>
                        <a:rPr lang="en-IN" sz="1400" b="1" dirty="0"/>
                        <a:t>Boot Image Format</a:t>
                      </a:r>
                      <a:endParaRPr lang="en-IN" sz="1400" dirty="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dirty="0" err="1">
                          <a:latin typeface="Courier New" panose="02070309020205020404" pitchFamily="49" charset="0"/>
                        </a:rPr>
                        <a:t>boot.img</a:t>
                      </a:r>
                      <a:r>
                        <a:rPr lang="en-IN" sz="1400" dirty="0"/>
                        <a:t> contained kernel + </a:t>
                      </a:r>
                      <a:r>
                        <a:rPr lang="en-IN" sz="1400" dirty="0" err="1"/>
                        <a:t>ramdisk</a:t>
                      </a:r>
                      <a:r>
                        <a:rPr lang="en-IN" sz="1400" dirty="0"/>
                        <a:t> + DTB.</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latin typeface="Courier New" panose="02070309020205020404" pitchFamily="49" charset="0"/>
                        </a:rPr>
                        <a:t>boot.img</a:t>
                      </a:r>
                      <a:r>
                        <a:rPr lang="en-IN" sz="1400"/>
                        <a:t> + </a:t>
                      </a:r>
                      <a:r>
                        <a:rPr lang="en-IN" sz="1400" b="1">
                          <a:latin typeface="Courier New" panose="02070309020205020404" pitchFamily="49" charset="0"/>
                        </a:rPr>
                        <a:t>vendor_boot.img</a:t>
                      </a:r>
                      <a:r>
                        <a:rPr lang="en-IN" sz="1400"/>
                        <a:t> introduced (contains vendor ramdisk + DTBO).</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7783714"/>
                  </a:ext>
                </a:extLst>
              </a:tr>
              <a:tr h="435412">
                <a:tc>
                  <a:txBody>
                    <a:bodyPr/>
                    <a:lstStyle/>
                    <a:p>
                      <a:pPr>
                        <a:buNone/>
                      </a:pPr>
                      <a:r>
                        <a:rPr lang="en-IN" sz="1400" b="1" dirty="0"/>
                        <a:t>Boot Verification</a:t>
                      </a:r>
                      <a:endParaRPr lang="en-IN" sz="1400" dirty="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Basic Verified Boot (AVB 1.0) or dm-verity; OEM-defined verification flow.</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b="1" dirty="0"/>
                        <a:t>AVB 2.0</a:t>
                      </a:r>
                      <a:r>
                        <a:rPr lang="en-US" sz="1400" dirty="0"/>
                        <a:t> with rollback protection and complete chain-of-trust from Boot ROM → </a:t>
                      </a:r>
                      <a:r>
                        <a:rPr lang="en-US" sz="1400" dirty="0" err="1"/>
                        <a:t>vbmeta</a:t>
                      </a:r>
                      <a:r>
                        <a:rPr lang="en-US" sz="1400" dirty="0"/>
                        <a:t> → partitions.</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6233353"/>
                  </a:ext>
                </a:extLst>
              </a:tr>
              <a:tr h="501778">
                <a:tc>
                  <a:txBody>
                    <a:bodyPr/>
                    <a:lstStyle/>
                    <a:p>
                      <a:pPr>
                        <a:buNone/>
                      </a:pPr>
                      <a:r>
                        <a:rPr lang="en-IN" sz="1400" b="1" dirty="0"/>
                        <a:t>Kernel Model</a:t>
                      </a:r>
                      <a:endParaRPr lang="en-IN" sz="1400" dirty="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dirty="0"/>
                        <a:t>Per-device kernel tree (OEM customized heavily).</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b="1" dirty="0"/>
                        <a:t>Generic Kernel Image (GKI 2.0)</a:t>
                      </a:r>
                      <a:r>
                        <a:rPr lang="en-IN" sz="1400" dirty="0"/>
                        <a:t> — common base kernel maintained by Google + vendor-specific modules (</a:t>
                      </a:r>
                      <a:r>
                        <a:rPr lang="en-IN" sz="1400" dirty="0" err="1">
                          <a:latin typeface="Courier New" panose="02070309020205020404" pitchFamily="49" charset="0"/>
                        </a:rPr>
                        <a:t>vendor_dlkm</a:t>
                      </a:r>
                      <a:r>
                        <a:rPr lang="en-IN" sz="1400" dirty="0"/>
                        <a:t>).</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6139338"/>
                  </a:ext>
                </a:extLst>
              </a:tr>
              <a:tr h="351946">
                <a:tc>
                  <a:txBody>
                    <a:bodyPr/>
                    <a:lstStyle/>
                    <a:p>
                      <a:pPr>
                        <a:buNone/>
                      </a:pPr>
                      <a:r>
                        <a:rPr lang="en-IN" sz="1400" b="1" dirty="0"/>
                        <a:t>Kernel Modules</a:t>
                      </a:r>
                      <a:endParaRPr lang="en-IN" sz="1400" dirty="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Mostly built-in or statically compiled.</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Split into generic (</a:t>
                      </a:r>
                      <a:r>
                        <a:rPr lang="en-US" sz="1400">
                          <a:latin typeface="Courier New" panose="02070309020205020404" pitchFamily="49" charset="0"/>
                        </a:rPr>
                        <a:t>system_dlkm</a:t>
                      </a:r>
                      <a:r>
                        <a:rPr lang="en-US" sz="1400"/>
                        <a:t>) and vendor (</a:t>
                      </a:r>
                      <a:r>
                        <a:rPr lang="en-US" sz="1400">
                          <a:latin typeface="Courier New" panose="02070309020205020404" pitchFamily="49" charset="0"/>
                        </a:rPr>
                        <a:t>vendor_dlkm</a:t>
                      </a:r>
                      <a:r>
                        <a:rPr lang="en-US" sz="1400"/>
                        <a:t>) loadable modules.</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0434728"/>
                  </a:ext>
                </a:extLst>
              </a:tr>
              <a:tr h="646742">
                <a:tc>
                  <a:txBody>
                    <a:bodyPr/>
                    <a:lstStyle/>
                    <a:p>
                      <a:pPr>
                        <a:buNone/>
                      </a:pPr>
                      <a:r>
                        <a:rPr lang="en-IN" sz="1400" b="1" dirty="0"/>
                        <a:t>Hardware Abstraction Layer (HAL)</a:t>
                      </a:r>
                      <a:endParaRPr lang="en-IN" sz="1400" dirty="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Based on </a:t>
                      </a:r>
                      <a:r>
                        <a:rPr lang="en-US" sz="1400" b="1"/>
                        <a:t>HIDL</a:t>
                      </a:r>
                      <a:r>
                        <a:rPr lang="en-US" sz="1400"/>
                        <a:t> (C++/binderized XML interfaces).</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dirty="0"/>
                        <a:t>Migrated to </a:t>
                      </a:r>
                      <a:r>
                        <a:rPr lang="en-US" sz="1400" b="1" dirty="0"/>
                        <a:t>AIDL-based HALs</a:t>
                      </a:r>
                      <a:r>
                        <a:rPr lang="en-US" sz="1400" dirty="0"/>
                        <a:t> for stability and backward compatibility (from A12 onward).</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7592858"/>
                  </a:ext>
                </a:extLst>
              </a:tr>
              <a:tr h="551721">
                <a:tc>
                  <a:txBody>
                    <a:bodyPr/>
                    <a:lstStyle/>
                    <a:p>
                      <a:pPr>
                        <a:buNone/>
                      </a:pPr>
                      <a:r>
                        <a:rPr lang="en-IN" sz="1400" b="1" dirty="0"/>
                        <a:t>Init System</a:t>
                      </a:r>
                      <a:endParaRPr lang="en-IN" sz="1400" dirty="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Single </a:t>
                      </a:r>
                      <a:r>
                        <a:rPr lang="en-US" sz="1400">
                          <a:latin typeface="Courier New" panose="02070309020205020404" pitchFamily="49" charset="0"/>
                        </a:rPr>
                        <a:t>/init.rc</a:t>
                      </a:r>
                      <a:r>
                        <a:rPr lang="en-US" sz="1400"/>
                        <a:t> script with device-specific rc extensions.</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fr-FR" sz="1400" dirty="0" err="1"/>
                        <a:t>Modular</a:t>
                      </a:r>
                      <a:r>
                        <a:rPr lang="fr-FR" sz="1400" dirty="0"/>
                        <a:t> init configuration — partition-</a:t>
                      </a:r>
                      <a:r>
                        <a:rPr lang="fr-FR" sz="1400" dirty="0" err="1"/>
                        <a:t>specific</a:t>
                      </a:r>
                      <a:r>
                        <a:rPr lang="fr-FR" sz="1400" dirty="0"/>
                        <a:t> init </a:t>
                      </a:r>
                      <a:r>
                        <a:rPr lang="fr-FR" sz="1400" dirty="0" err="1"/>
                        <a:t>rc</a:t>
                      </a:r>
                      <a:r>
                        <a:rPr lang="fr-FR" sz="1400" dirty="0"/>
                        <a:t> files: </a:t>
                      </a:r>
                      <a:r>
                        <a:rPr lang="fr-FR" sz="1400" dirty="0">
                          <a:latin typeface="Courier New" panose="02070309020205020404" pitchFamily="49" charset="0"/>
                        </a:rPr>
                        <a:t>/system/</a:t>
                      </a:r>
                      <a:r>
                        <a:rPr lang="fr-FR" sz="1400" dirty="0" err="1">
                          <a:latin typeface="Courier New" panose="02070309020205020404" pitchFamily="49" charset="0"/>
                        </a:rPr>
                        <a:t>etc</a:t>
                      </a:r>
                      <a:r>
                        <a:rPr lang="fr-FR" sz="1400" dirty="0">
                          <a:latin typeface="Courier New" panose="02070309020205020404" pitchFamily="49" charset="0"/>
                        </a:rPr>
                        <a:t>/init/</a:t>
                      </a:r>
                      <a:r>
                        <a:rPr lang="fr-FR" sz="1400" dirty="0"/>
                        <a:t>, </a:t>
                      </a:r>
                      <a:r>
                        <a:rPr lang="fr-FR" sz="1400" dirty="0">
                          <a:latin typeface="Courier New" panose="02070309020205020404" pitchFamily="49" charset="0"/>
                        </a:rPr>
                        <a:t>/</a:t>
                      </a:r>
                      <a:r>
                        <a:rPr lang="fr-FR" sz="1400" dirty="0" err="1">
                          <a:latin typeface="Courier New" panose="02070309020205020404" pitchFamily="49" charset="0"/>
                        </a:rPr>
                        <a:t>vendor</a:t>
                      </a:r>
                      <a:r>
                        <a:rPr lang="fr-FR" sz="1400" dirty="0">
                          <a:latin typeface="Courier New" panose="02070309020205020404" pitchFamily="49" charset="0"/>
                        </a:rPr>
                        <a:t>/</a:t>
                      </a:r>
                      <a:r>
                        <a:rPr lang="fr-FR" sz="1400" dirty="0" err="1">
                          <a:latin typeface="Courier New" panose="02070309020205020404" pitchFamily="49" charset="0"/>
                        </a:rPr>
                        <a:t>etc</a:t>
                      </a:r>
                      <a:r>
                        <a:rPr lang="fr-FR" sz="1400" dirty="0">
                          <a:latin typeface="Courier New" panose="02070309020205020404" pitchFamily="49" charset="0"/>
                        </a:rPr>
                        <a:t>/init/</a:t>
                      </a:r>
                      <a:r>
                        <a:rPr lang="fr-FR" sz="1400" dirty="0"/>
                        <a:t>, </a:t>
                      </a:r>
                      <a:r>
                        <a:rPr lang="fr-FR" sz="1400" dirty="0">
                          <a:latin typeface="Courier New" panose="02070309020205020404" pitchFamily="49" charset="0"/>
                        </a:rPr>
                        <a:t>/</a:t>
                      </a:r>
                      <a:r>
                        <a:rPr lang="fr-FR" sz="1400" dirty="0" err="1">
                          <a:latin typeface="Courier New" panose="02070309020205020404" pitchFamily="49" charset="0"/>
                        </a:rPr>
                        <a:t>product</a:t>
                      </a:r>
                      <a:r>
                        <a:rPr lang="fr-FR" sz="1400" dirty="0">
                          <a:latin typeface="Courier New" panose="02070309020205020404" pitchFamily="49" charset="0"/>
                        </a:rPr>
                        <a:t>/</a:t>
                      </a:r>
                      <a:r>
                        <a:rPr lang="fr-FR" sz="1400" dirty="0" err="1">
                          <a:latin typeface="Courier New" panose="02070309020205020404" pitchFamily="49" charset="0"/>
                        </a:rPr>
                        <a:t>etc</a:t>
                      </a:r>
                      <a:r>
                        <a:rPr lang="fr-FR" sz="1400" dirty="0">
                          <a:latin typeface="Courier New" panose="02070309020205020404" pitchFamily="49" charset="0"/>
                        </a:rPr>
                        <a:t>/init/</a:t>
                      </a:r>
                      <a:r>
                        <a:rPr lang="fr-FR" sz="1400" dirty="0"/>
                        <a:t>.</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2072203"/>
                  </a:ext>
                </a:extLst>
              </a:tr>
              <a:tr h="451834">
                <a:tc>
                  <a:txBody>
                    <a:bodyPr/>
                    <a:lstStyle/>
                    <a:p>
                      <a:pPr>
                        <a:buNone/>
                      </a:pPr>
                      <a:r>
                        <a:rPr lang="en-IN" sz="1400" b="1" dirty="0"/>
                        <a:t>Zygote</a:t>
                      </a:r>
                      <a:endParaRPr lang="en-IN" sz="1400" dirty="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Single 32-bit Zygote; spawns SystemServer and app processes.</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dirty="0"/>
                        <a:t>Dual Zygote model (Zygote64 and Zygote32) to handle mixed 32/64-bit apps. Runs under strict </a:t>
                      </a:r>
                      <a:r>
                        <a:rPr lang="en-IN" sz="1400" dirty="0" err="1"/>
                        <a:t>SELinux</a:t>
                      </a:r>
                      <a:r>
                        <a:rPr lang="en-IN" sz="1400" dirty="0"/>
                        <a:t> domain.</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4635817"/>
                  </a:ext>
                </a:extLst>
              </a:tr>
              <a:tr h="451834">
                <a:tc>
                  <a:txBody>
                    <a:bodyPr/>
                    <a:lstStyle/>
                    <a:p>
                      <a:pPr>
                        <a:buNone/>
                      </a:pPr>
                      <a:r>
                        <a:rPr lang="en-IN" sz="1400" b="1" dirty="0"/>
                        <a:t>Runtime (VM)</a:t>
                      </a:r>
                      <a:endParaRPr lang="en-IN" sz="1400" dirty="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b="1"/>
                        <a:t>Dalvik VM</a:t>
                      </a:r>
                      <a:r>
                        <a:rPr lang="en-IN" sz="1400"/>
                        <a:t> (JIT only).</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b="1" dirty="0"/>
                        <a:t>ART (Android Runtime)</a:t>
                      </a:r>
                      <a:r>
                        <a:rPr lang="en-US" sz="1400" dirty="0"/>
                        <a:t>: AOT + JIT hybrid, per-app compilation, better performance and power efficiency.</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5428232"/>
                  </a:ext>
                </a:extLst>
              </a:tr>
              <a:tr h="551721">
                <a:tc>
                  <a:txBody>
                    <a:bodyPr/>
                    <a:lstStyle/>
                    <a:p>
                      <a:pPr>
                        <a:buNone/>
                      </a:pPr>
                      <a:r>
                        <a:rPr lang="en-IN" sz="1400" b="1" dirty="0"/>
                        <a:t>System Services</a:t>
                      </a:r>
                      <a:endParaRPr lang="en-IN" sz="1400" dirty="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Started by SystemServer, but all defined under </a:t>
                      </a:r>
                      <a:r>
                        <a:rPr lang="en-US" sz="1400">
                          <a:latin typeface="Courier New" panose="02070309020205020404" pitchFamily="49" charset="0"/>
                        </a:rPr>
                        <a:t>/system</a:t>
                      </a:r>
                      <a:r>
                        <a:rPr lang="en-US" sz="1400"/>
                        <a:t> only.</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dirty="0"/>
                        <a:t>Services distributed across partitions (</a:t>
                      </a:r>
                      <a:r>
                        <a:rPr lang="en-US" sz="1400" dirty="0">
                          <a:latin typeface="Courier New" panose="02070309020205020404" pitchFamily="49" charset="0"/>
                        </a:rPr>
                        <a:t>system</a:t>
                      </a:r>
                      <a:r>
                        <a:rPr lang="en-US" sz="1400" dirty="0"/>
                        <a:t>, </a:t>
                      </a:r>
                      <a:r>
                        <a:rPr lang="en-US" sz="1400" dirty="0" err="1">
                          <a:latin typeface="Courier New" panose="02070309020205020404" pitchFamily="49" charset="0"/>
                        </a:rPr>
                        <a:t>system_ext</a:t>
                      </a:r>
                      <a:r>
                        <a:rPr lang="en-US" sz="1400" dirty="0"/>
                        <a:t>, </a:t>
                      </a:r>
                      <a:r>
                        <a:rPr lang="en-US" sz="1400" dirty="0">
                          <a:latin typeface="Courier New" panose="02070309020205020404" pitchFamily="49" charset="0"/>
                        </a:rPr>
                        <a:t>vendor</a:t>
                      </a:r>
                      <a:r>
                        <a:rPr lang="en-US" sz="1400" dirty="0"/>
                        <a:t>, </a:t>
                      </a:r>
                      <a:r>
                        <a:rPr lang="en-US" sz="1400" dirty="0">
                          <a:latin typeface="Courier New" panose="02070309020205020404" pitchFamily="49" charset="0"/>
                        </a:rPr>
                        <a:t>product</a:t>
                      </a:r>
                      <a:r>
                        <a:rPr lang="en-US" sz="1400" dirty="0"/>
                        <a:t>) using stable AIDL/Binder interfaces.</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6847264"/>
                  </a:ext>
                </a:extLst>
              </a:tr>
              <a:tr h="435412">
                <a:tc>
                  <a:txBody>
                    <a:bodyPr/>
                    <a:lstStyle/>
                    <a:p>
                      <a:pPr>
                        <a:buNone/>
                      </a:pPr>
                      <a:r>
                        <a:rPr lang="en-IN" sz="1400" b="1" dirty="0"/>
                        <a:t>Security &amp; </a:t>
                      </a:r>
                      <a:r>
                        <a:rPr lang="en-IN" sz="1400" b="1" dirty="0" err="1"/>
                        <a:t>SELinux</a:t>
                      </a:r>
                      <a:endParaRPr lang="en-IN" sz="1400" dirty="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SELinux optional or permissive.</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b="1" dirty="0" err="1"/>
                        <a:t>SELinux</a:t>
                      </a:r>
                      <a:r>
                        <a:rPr lang="en-US" sz="1400" b="1" dirty="0"/>
                        <a:t> enforced</a:t>
                      </a:r>
                      <a:r>
                        <a:rPr lang="en-US" sz="1400" dirty="0"/>
                        <a:t> by default (Android 12+) with strict sandboxing and namespace separation.</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5691677"/>
                  </a:ext>
                </a:extLst>
              </a:tr>
              <a:tr h="435412">
                <a:tc>
                  <a:txBody>
                    <a:bodyPr/>
                    <a:lstStyle/>
                    <a:p>
                      <a:pPr>
                        <a:buNone/>
                      </a:pPr>
                      <a:r>
                        <a:rPr lang="en-IN" sz="1400" b="1" dirty="0"/>
                        <a:t>Binder IPC</a:t>
                      </a:r>
                      <a:endParaRPr lang="en-IN" sz="1400" dirty="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Single global binder space.</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b="1" dirty="0"/>
                        <a:t>Isolated Binder contexts</a:t>
                      </a:r>
                      <a:r>
                        <a:rPr lang="en-IN" sz="1400" dirty="0"/>
                        <a:t> (e.g., vendor binder vs system binder) to separate vendor processes from framework.</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9403001"/>
                  </a:ext>
                </a:extLst>
              </a:tr>
              <a:tr h="435412">
                <a:tc>
                  <a:txBody>
                    <a:bodyPr/>
                    <a:lstStyle/>
                    <a:p>
                      <a:pPr>
                        <a:buNone/>
                      </a:pPr>
                      <a:r>
                        <a:rPr lang="en-IN" sz="1400" b="1" dirty="0"/>
                        <a:t>Storage Access</a:t>
                      </a:r>
                      <a:endParaRPr lang="en-IN" sz="1400" dirty="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Legacy filesystem permissions; global storage access.</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b="1" dirty="0"/>
                        <a:t>Scoped Storage</a:t>
                      </a:r>
                      <a:r>
                        <a:rPr lang="en-US" sz="1400" dirty="0"/>
                        <a:t> model — apps restricted to sandboxed directories.</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0972740"/>
                  </a:ext>
                </a:extLst>
              </a:tr>
            </a:tbl>
          </a:graphicData>
        </a:graphic>
      </p:graphicFrame>
    </p:spTree>
    <p:extLst>
      <p:ext uri="{BB962C8B-B14F-4D97-AF65-F5344CB8AC3E}">
        <p14:creationId xmlns:p14="http://schemas.microsoft.com/office/powerpoint/2010/main" val="20716143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84818-A662-60BC-1A8A-1CFF65567A39}"/>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2477081-D2F4-DE87-63F1-CF087CC313C5}"/>
              </a:ext>
            </a:extLst>
          </p:cNvPr>
          <p:cNvGraphicFramePr>
            <a:graphicFrameLocks noGrp="1"/>
          </p:cNvGraphicFramePr>
          <p:nvPr>
            <p:extLst>
              <p:ext uri="{D42A27DB-BD31-4B8C-83A1-F6EECF244321}">
                <p14:modId xmlns:p14="http://schemas.microsoft.com/office/powerpoint/2010/main" val="3776295632"/>
              </p:ext>
            </p:extLst>
          </p:nvPr>
        </p:nvGraphicFramePr>
        <p:xfrm>
          <a:off x="150760" y="113305"/>
          <a:ext cx="11867922" cy="6700485"/>
        </p:xfrm>
        <a:graphic>
          <a:graphicData uri="http://schemas.openxmlformats.org/drawingml/2006/table">
            <a:tbl>
              <a:tblPr/>
              <a:tblGrid>
                <a:gridCol w="1649465">
                  <a:extLst>
                    <a:ext uri="{9D8B030D-6E8A-4147-A177-3AD203B41FA5}">
                      <a16:colId xmlns:a16="http://schemas.microsoft.com/office/drawing/2014/main" val="279589806"/>
                    </a:ext>
                  </a:extLst>
                </a:gridCol>
                <a:gridCol w="3680199">
                  <a:extLst>
                    <a:ext uri="{9D8B030D-6E8A-4147-A177-3AD203B41FA5}">
                      <a16:colId xmlns:a16="http://schemas.microsoft.com/office/drawing/2014/main" val="398096917"/>
                    </a:ext>
                  </a:extLst>
                </a:gridCol>
                <a:gridCol w="6538258">
                  <a:extLst>
                    <a:ext uri="{9D8B030D-6E8A-4147-A177-3AD203B41FA5}">
                      <a16:colId xmlns:a16="http://schemas.microsoft.com/office/drawing/2014/main" val="1043313207"/>
                    </a:ext>
                  </a:extLst>
                </a:gridCol>
              </a:tblGrid>
              <a:tr h="255347">
                <a:tc>
                  <a:txBody>
                    <a:bodyPr/>
                    <a:lstStyle/>
                    <a:p>
                      <a:pPr>
                        <a:buNone/>
                      </a:pPr>
                      <a:r>
                        <a:rPr lang="en-IN" sz="1400" b="1"/>
                        <a:t>Category</a:t>
                      </a:r>
                      <a:endParaRPr lang="en-IN" sz="140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buNone/>
                      </a:pPr>
                      <a:r>
                        <a:rPr lang="en-IN" sz="1400" b="1"/>
                        <a:t>Classic Android (Android 4.x → 10)</a:t>
                      </a:r>
                      <a:endParaRPr lang="en-IN" sz="140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buNone/>
                      </a:pPr>
                      <a:r>
                        <a:rPr lang="sv-SE" sz="1400" b="1" dirty="0"/>
                        <a:t>Modern Android (Android 12 → 15)</a:t>
                      </a:r>
                      <a:endParaRPr lang="sv-SE" sz="1400" dirty="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856941874"/>
                  </a:ext>
                </a:extLst>
              </a:tr>
              <a:tr h="479183">
                <a:tc>
                  <a:txBody>
                    <a:bodyPr/>
                    <a:lstStyle/>
                    <a:p>
                      <a:pPr>
                        <a:buNone/>
                      </a:pPr>
                      <a:r>
                        <a:rPr lang="en-IN" sz="1400" b="1"/>
                        <a:t>Graphics Stack</a:t>
                      </a:r>
                      <a:endParaRPr lang="en-IN" sz="140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sz="1400"/>
                        <a:t>SurfaceFlinger monolithic, vendor-dependent EGL/GL drivers.</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400" dirty="0"/>
                        <a:t>Modular </a:t>
                      </a:r>
                      <a:r>
                        <a:rPr lang="en-US" sz="1400" b="1" dirty="0"/>
                        <a:t>HWC3 + Gralloc4</a:t>
                      </a:r>
                      <a:r>
                        <a:rPr lang="en-US" sz="1400" dirty="0"/>
                        <a:t> interfaces, vendor composition through AIDL HALs.</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6929862"/>
                  </a:ext>
                </a:extLst>
              </a:tr>
              <a:tr h="367266">
                <a:tc>
                  <a:txBody>
                    <a:bodyPr/>
                    <a:lstStyle/>
                    <a:p>
                      <a:pPr>
                        <a:buNone/>
                      </a:pPr>
                      <a:r>
                        <a:rPr lang="en-IN" sz="1400" b="1"/>
                        <a:t>Audio Stack</a:t>
                      </a:r>
                      <a:endParaRPr lang="en-IN" sz="140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sz="1400"/>
                        <a:t>AudioFlinger &amp; Audio HAL (legacy HIDL).</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400" b="1"/>
                        <a:t>AIDL Audio HAL + Volume Group HAL + policy modularization</a:t>
                      </a:r>
                      <a:r>
                        <a:rPr lang="en-US" sz="1400"/>
                        <a:t> introduced.</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8269651"/>
                  </a:ext>
                </a:extLst>
              </a:tr>
              <a:tr h="367266">
                <a:tc>
                  <a:txBody>
                    <a:bodyPr/>
                    <a:lstStyle/>
                    <a:p>
                      <a:pPr>
                        <a:buNone/>
                      </a:pPr>
                      <a:r>
                        <a:rPr lang="en-IN" sz="1400" b="1"/>
                        <a:t>Connectivity Stack</a:t>
                      </a:r>
                      <a:endParaRPr lang="en-IN" sz="140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fr-FR" sz="1400"/>
                        <a:t>Native daemons like </a:t>
                      </a:r>
                      <a:r>
                        <a:rPr lang="fr-FR" sz="1400">
                          <a:latin typeface="Courier New" panose="02070309020205020404" pitchFamily="49" charset="0"/>
                        </a:rPr>
                        <a:t>netd</a:t>
                      </a:r>
                      <a:r>
                        <a:rPr lang="fr-FR" sz="1400"/>
                        <a:t>, </a:t>
                      </a:r>
                      <a:r>
                        <a:rPr lang="fr-FR" sz="1400">
                          <a:latin typeface="Courier New" panose="02070309020205020404" pitchFamily="49" charset="0"/>
                        </a:rPr>
                        <a:t>wpa_supplicant</a:t>
                      </a:r>
                      <a:r>
                        <a:rPr lang="fr-FR" sz="1400"/>
                        <a:t>, etc.</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400"/>
                        <a:t>Modularized network stack: </a:t>
                      </a:r>
                      <a:r>
                        <a:rPr lang="en-US" sz="1400">
                          <a:latin typeface="Courier New" panose="02070309020205020404" pitchFamily="49" charset="0"/>
                        </a:rPr>
                        <a:t>NetworkStack.apk</a:t>
                      </a:r>
                      <a:r>
                        <a:rPr lang="en-US" sz="1400"/>
                        <a:t> as a privileged mainline module.</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9764860"/>
                  </a:ext>
                </a:extLst>
              </a:tr>
              <a:tr h="479183">
                <a:tc>
                  <a:txBody>
                    <a:bodyPr/>
                    <a:lstStyle/>
                    <a:p>
                      <a:pPr>
                        <a:buNone/>
                      </a:pPr>
                      <a:r>
                        <a:rPr lang="en-IN" sz="1400" b="1"/>
                        <a:t>Update Mechanism</a:t>
                      </a:r>
                      <a:endParaRPr lang="en-IN" sz="140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400"/>
                        <a:t>OTA update replaces entire system image (downtime, risk).</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400" b="1"/>
                        <a:t>Seamless A/B updates</a:t>
                      </a:r>
                      <a:r>
                        <a:rPr lang="en-US" sz="1400"/>
                        <a:t>, </a:t>
                      </a:r>
                      <a:r>
                        <a:rPr lang="en-US" sz="1400" b="1"/>
                        <a:t>Dynamic Partitions</a:t>
                      </a:r>
                      <a:r>
                        <a:rPr lang="en-US" sz="1400"/>
                        <a:t>, and </a:t>
                      </a:r>
                      <a:r>
                        <a:rPr lang="en-US" sz="1400" b="1"/>
                        <a:t>snapshot merges</a:t>
                      </a:r>
                      <a:r>
                        <a:rPr lang="en-US" sz="1400"/>
                        <a:t> for near-zero downtime updates.</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521669"/>
                  </a:ext>
                </a:extLst>
              </a:tr>
              <a:tr h="479183">
                <a:tc>
                  <a:txBody>
                    <a:bodyPr/>
                    <a:lstStyle/>
                    <a:p>
                      <a:pPr>
                        <a:buNone/>
                      </a:pPr>
                      <a:r>
                        <a:rPr lang="en-IN" sz="1400" b="1" dirty="0"/>
                        <a:t>Vendor Dependence</a:t>
                      </a:r>
                      <a:endParaRPr lang="en-IN" sz="1400" dirty="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400" dirty="0"/>
                        <a:t>OEM had to rebuild full image for every Android upgrade.</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400"/>
                        <a:t>Vendor can reuse binary blobs; only framework image needs updating (thanks to Treble).</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6808556"/>
                  </a:ext>
                </a:extLst>
              </a:tr>
              <a:tr h="367266">
                <a:tc>
                  <a:txBody>
                    <a:bodyPr/>
                    <a:lstStyle/>
                    <a:p>
                      <a:pPr>
                        <a:buNone/>
                      </a:pPr>
                      <a:r>
                        <a:rPr lang="en-IN" sz="1400" b="1"/>
                        <a:t>Treble Support</a:t>
                      </a:r>
                      <a:endParaRPr lang="en-IN" sz="140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sz="1400" dirty="0"/>
                        <a:t>Not available (pre-A8).</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400" dirty="0"/>
                        <a:t>Fully Treble-compliant; HALs must be versioned and stable.</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8750063"/>
                  </a:ext>
                </a:extLst>
              </a:tr>
              <a:tr h="591099">
                <a:tc>
                  <a:txBody>
                    <a:bodyPr/>
                    <a:lstStyle/>
                    <a:p>
                      <a:pPr>
                        <a:buNone/>
                      </a:pPr>
                      <a:r>
                        <a:rPr lang="en-IN" sz="1400" b="1"/>
                        <a:t>Mainline Modules (Project Mainline)</a:t>
                      </a:r>
                      <a:endParaRPr lang="en-IN" sz="140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sz="1400"/>
                        <a:t>Not supported.</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sz="1400" b="1"/>
                        <a:t>Project Mainline</a:t>
                      </a:r>
                      <a:r>
                        <a:rPr lang="en-IN" sz="1400"/>
                        <a:t> → Core components (Media, NNAPI, Conscrypt, etc.) updatable via Google Play (APEX modules).</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4717174"/>
                  </a:ext>
                </a:extLst>
              </a:tr>
              <a:tr h="479183">
                <a:tc>
                  <a:txBody>
                    <a:bodyPr/>
                    <a:lstStyle/>
                    <a:p>
                      <a:pPr>
                        <a:buNone/>
                      </a:pPr>
                      <a:r>
                        <a:rPr lang="en-IN" sz="1400" b="1"/>
                        <a:t>Virtualization Support</a:t>
                      </a:r>
                      <a:endParaRPr lang="en-IN" sz="140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sz="1400"/>
                        <a:t>None (baremetal).</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400"/>
                        <a:t>Introduced </a:t>
                      </a:r>
                      <a:r>
                        <a:rPr lang="en-US" sz="1400" b="1"/>
                        <a:t>pKVM / Cuttlefish / Crosvm</a:t>
                      </a:r>
                      <a:r>
                        <a:rPr lang="en-US" sz="1400"/>
                        <a:t> — secure virtualization for Android on Arm64 and x86.</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4466871"/>
                  </a:ext>
                </a:extLst>
              </a:tr>
              <a:tr h="479183">
                <a:tc>
                  <a:txBody>
                    <a:bodyPr/>
                    <a:lstStyle/>
                    <a:p>
                      <a:pPr>
                        <a:buNone/>
                      </a:pPr>
                      <a:r>
                        <a:rPr lang="en-IN" sz="1400" b="1"/>
                        <a:t>Performance Class / Device Policy</a:t>
                      </a:r>
                      <a:endParaRPr lang="en-IN" sz="140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sz="1400"/>
                        <a:t>Not defined formally.</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sz="1400"/>
                        <a:t>Defined </a:t>
                      </a:r>
                      <a:r>
                        <a:rPr lang="en-IN" sz="1400" b="1"/>
                        <a:t>Performance Classes (PC13, PC14, PC15)</a:t>
                      </a:r>
                      <a:r>
                        <a:rPr lang="en-IN" sz="1400"/>
                        <a:t> to ensure predictable app experience tiers.</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747987"/>
                  </a:ext>
                </a:extLst>
              </a:tr>
              <a:tr h="479183">
                <a:tc>
                  <a:txBody>
                    <a:bodyPr/>
                    <a:lstStyle/>
                    <a:p>
                      <a:pPr>
                        <a:buNone/>
                      </a:pPr>
                      <a:r>
                        <a:rPr lang="en-IN" sz="1400" b="1"/>
                        <a:t>Developer Images</a:t>
                      </a:r>
                      <a:endParaRPr lang="en-IN" sz="140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400"/>
                        <a:t>Full system rebuild required for testing.</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400" b="1"/>
                        <a:t>GSI (Generic System Image)</a:t>
                      </a:r>
                      <a:r>
                        <a:rPr lang="en-US" sz="1400"/>
                        <a:t> can boot on any Treble-compliant device for validation.</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420404"/>
                  </a:ext>
                </a:extLst>
              </a:tr>
              <a:tr h="367266">
                <a:tc>
                  <a:txBody>
                    <a:bodyPr/>
                    <a:lstStyle/>
                    <a:p>
                      <a:pPr>
                        <a:buNone/>
                      </a:pPr>
                      <a:r>
                        <a:rPr lang="en-IN" sz="1400" b="1"/>
                        <a:t>Power Management</a:t>
                      </a:r>
                      <a:endParaRPr lang="en-IN" sz="140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sz="1400"/>
                        <a:t>Device-specific Power HALs.</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400" b="1"/>
                        <a:t>AIDL Power HAL 3.0</a:t>
                      </a:r>
                      <a:r>
                        <a:rPr lang="en-US" sz="1400"/>
                        <a:t> with adaptive thermal + performance hinting APIs.</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9255299"/>
                  </a:ext>
                </a:extLst>
              </a:tr>
              <a:tr h="479183">
                <a:tc>
                  <a:txBody>
                    <a:bodyPr/>
                    <a:lstStyle/>
                    <a:p>
                      <a:pPr>
                        <a:buNone/>
                      </a:pPr>
                      <a:r>
                        <a:rPr lang="en-IN" sz="1400" b="1"/>
                        <a:t>Display / Multi-Display Support</a:t>
                      </a:r>
                      <a:endParaRPr lang="en-IN" sz="140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sz="1400"/>
                        <a:t>Basic single-display support.</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400"/>
                        <a:t>Extended </a:t>
                      </a:r>
                      <a:r>
                        <a:rPr lang="en-US" sz="1400" b="1"/>
                        <a:t>multi-display and automotive display stack</a:t>
                      </a:r>
                      <a:r>
                        <a:rPr lang="en-US" sz="1400"/>
                        <a:t> (CarDisplayService, DisplayArea policy).</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2599079"/>
                  </a:ext>
                </a:extLst>
              </a:tr>
              <a:tr h="479183">
                <a:tc>
                  <a:txBody>
                    <a:bodyPr/>
                    <a:lstStyle/>
                    <a:p>
                      <a:pPr>
                        <a:buNone/>
                      </a:pPr>
                      <a:r>
                        <a:rPr lang="en-IN" sz="1400" b="1"/>
                        <a:t>Automotive (AAOS)</a:t>
                      </a:r>
                      <a:endParaRPr lang="en-IN" sz="140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400"/>
                        <a:t>Framework integrated with main Android image.</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sz="1400"/>
                        <a:t>Independent AAOS architecture (separate CarService, VHAL, VHAL Binder interface).</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2122009"/>
                  </a:ext>
                </a:extLst>
              </a:tr>
              <a:tr h="479183">
                <a:tc>
                  <a:txBody>
                    <a:bodyPr/>
                    <a:lstStyle/>
                    <a:p>
                      <a:pPr>
                        <a:buNone/>
                      </a:pPr>
                      <a:r>
                        <a:rPr lang="en-IN" sz="1400" b="1"/>
                        <a:t>Security Updates</a:t>
                      </a:r>
                      <a:endParaRPr lang="en-IN" sz="1400"/>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sz="1400"/>
                        <a:t>OEM + carrier dependent.</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400" dirty="0"/>
                        <a:t>Modular APEX + Mainline ensures monthly framework &amp; kernel security patches from Google.</a:t>
                      </a:r>
                    </a:p>
                  </a:txBody>
                  <a:tcPr marL="12874" marR="12874" marT="6437" marB="64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6168801"/>
                  </a:ext>
                </a:extLst>
              </a:tr>
            </a:tbl>
          </a:graphicData>
        </a:graphic>
      </p:graphicFrame>
    </p:spTree>
    <p:extLst>
      <p:ext uri="{BB962C8B-B14F-4D97-AF65-F5344CB8AC3E}">
        <p14:creationId xmlns:p14="http://schemas.microsoft.com/office/powerpoint/2010/main" val="37726976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DC19C-4DBF-9132-36D8-2723BE104EF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4D2C620-8FA5-7CA8-7619-A6C631115F35}"/>
              </a:ext>
            </a:extLst>
          </p:cNvPr>
          <p:cNvSpPr txBox="1"/>
          <p:nvPr/>
        </p:nvSpPr>
        <p:spPr>
          <a:xfrm>
            <a:off x="3289026" y="2968868"/>
            <a:ext cx="5910634" cy="666786"/>
          </a:xfrm>
          <a:prstGeom prst="rect">
            <a:avLst/>
          </a:prstGeom>
          <a:noFill/>
        </p:spPr>
        <p:txBody>
          <a:bodyPr wrap="square">
            <a:spAutoFit/>
          </a:bodyPr>
          <a:lstStyle/>
          <a:p>
            <a:r>
              <a:rPr lang="en-IN" sz="3733" b="1" dirty="0"/>
              <a:t>The Android partition table</a:t>
            </a:r>
          </a:p>
        </p:txBody>
      </p:sp>
    </p:spTree>
    <p:extLst>
      <p:ext uri="{BB962C8B-B14F-4D97-AF65-F5344CB8AC3E}">
        <p14:creationId xmlns:p14="http://schemas.microsoft.com/office/powerpoint/2010/main" val="287978862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8BEE1-8AF3-8B74-F470-DE085535AEA4}"/>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36FC418-C93F-E71D-77D2-4EEC1C1F894A}"/>
              </a:ext>
            </a:extLst>
          </p:cNvPr>
          <p:cNvGraphicFramePr>
            <a:graphicFrameLocks noGrp="1"/>
          </p:cNvGraphicFramePr>
          <p:nvPr>
            <p:extLst>
              <p:ext uri="{D42A27DB-BD31-4B8C-83A1-F6EECF244321}">
                <p14:modId xmlns:p14="http://schemas.microsoft.com/office/powerpoint/2010/main" val="2449273793"/>
              </p:ext>
            </p:extLst>
          </p:nvPr>
        </p:nvGraphicFramePr>
        <p:xfrm>
          <a:off x="152400" y="649740"/>
          <a:ext cx="11709418" cy="6067636"/>
        </p:xfrm>
        <a:graphic>
          <a:graphicData uri="http://schemas.openxmlformats.org/drawingml/2006/table">
            <a:tbl>
              <a:tblPr/>
              <a:tblGrid>
                <a:gridCol w="1165832">
                  <a:extLst>
                    <a:ext uri="{9D8B030D-6E8A-4147-A177-3AD203B41FA5}">
                      <a16:colId xmlns:a16="http://schemas.microsoft.com/office/drawing/2014/main" val="2984137935"/>
                    </a:ext>
                  </a:extLst>
                </a:gridCol>
                <a:gridCol w="2277180">
                  <a:extLst>
                    <a:ext uri="{9D8B030D-6E8A-4147-A177-3AD203B41FA5}">
                      <a16:colId xmlns:a16="http://schemas.microsoft.com/office/drawing/2014/main" val="363521656"/>
                    </a:ext>
                  </a:extLst>
                </a:gridCol>
                <a:gridCol w="3189974">
                  <a:extLst>
                    <a:ext uri="{9D8B030D-6E8A-4147-A177-3AD203B41FA5}">
                      <a16:colId xmlns:a16="http://schemas.microsoft.com/office/drawing/2014/main" val="2489408560"/>
                    </a:ext>
                  </a:extLst>
                </a:gridCol>
                <a:gridCol w="5076432">
                  <a:extLst>
                    <a:ext uri="{9D8B030D-6E8A-4147-A177-3AD203B41FA5}">
                      <a16:colId xmlns:a16="http://schemas.microsoft.com/office/drawing/2014/main" val="1951821200"/>
                    </a:ext>
                  </a:extLst>
                </a:gridCol>
              </a:tblGrid>
              <a:tr h="446277">
                <a:tc>
                  <a:txBody>
                    <a:bodyPr/>
                    <a:lstStyle/>
                    <a:p>
                      <a:pPr>
                        <a:buNone/>
                      </a:pPr>
                      <a:r>
                        <a:rPr lang="en-IN" sz="1400" b="1" dirty="0"/>
                        <a:t>Partition Name</a:t>
                      </a:r>
                      <a:endParaRPr lang="en-IN" sz="1400" dirty="0"/>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buNone/>
                      </a:pPr>
                      <a:r>
                        <a:rPr lang="en-IN" sz="1400" b="1"/>
                        <a:t>Mounted Path / Use</a:t>
                      </a:r>
                      <a:endParaRPr lang="en-IN" sz="1400"/>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buNone/>
                      </a:pPr>
                      <a:r>
                        <a:rPr lang="en-IN" sz="1400" b="1"/>
                        <a:t>What It Contains</a:t>
                      </a:r>
                      <a:endParaRPr lang="en-IN" sz="1400"/>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buNone/>
                      </a:pPr>
                      <a:r>
                        <a:rPr lang="en-IN" sz="1400" b="1" dirty="0"/>
                        <a:t>Purpose / Why Needed</a:t>
                      </a:r>
                      <a:endParaRPr lang="en-IN" sz="1400" dirty="0"/>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8880533"/>
                  </a:ext>
                </a:extLst>
              </a:tr>
              <a:tr h="511015">
                <a:tc>
                  <a:txBody>
                    <a:bodyPr/>
                    <a:lstStyle/>
                    <a:p>
                      <a:pPr>
                        <a:buNone/>
                      </a:pPr>
                      <a:r>
                        <a:rPr lang="en-IN" sz="1400" b="1"/>
                        <a:t>bootloader</a:t>
                      </a:r>
                      <a:endParaRPr lang="en-IN" sz="1400"/>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N/A</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Low-level boot code (PBL/SBL/LK/U-Boot/ABL)</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Initializes DRAM, clocks, verifies signature, loads kernel. Essential for boot chain.</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9755962"/>
                  </a:ext>
                </a:extLst>
              </a:tr>
              <a:tr h="511015">
                <a:tc>
                  <a:txBody>
                    <a:bodyPr/>
                    <a:lstStyle/>
                    <a:p>
                      <a:pPr>
                        <a:buNone/>
                      </a:pPr>
                      <a:r>
                        <a:rPr lang="en-IN" sz="1400" b="1"/>
                        <a:t>boot</a:t>
                      </a:r>
                      <a:endParaRPr lang="en-IN" sz="1400"/>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b="1"/>
                        <a:t>Kernel + Ramdisk + DTB</a:t>
                      </a:r>
                      <a:r>
                        <a:rPr lang="en-IN" sz="1400"/>
                        <a:t> (packaged as </a:t>
                      </a:r>
                      <a:r>
                        <a:rPr lang="en-IN" sz="1400">
                          <a:latin typeface="Courier New" panose="02070309020205020404" pitchFamily="49" charset="0"/>
                        </a:rPr>
                        <a:t>boot.img</a:t>
                      </a:r>
                      <a:r>
                        <a:rPr lang="en-IN" sz="1400"/>
                        <a:t>)</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Contains the Linux kernel and initial ramdisk. The device boots from here into user space (</a:t>
                      </a:r>
                      <a:r>
                        <a:rPr lang="en-US" sz="1400">
                          <a:latin typeface="Courier New" panose="02070309020205020404" pitchFamily="49" charset="0"/>
                        </a:rPr>
                        <a:t>/init</a:t>
                      </a:r>
                      <a:r>
                        <a:rPr lang="en-US" sz="1400"/>
                        <a:t>).</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0786546"/>
                  </a:ext>
                </a:extLst>
              </a:tr>
              <a:tr h="511015">
                <a:tc>
                  <a:txBody>
                    <a:bodyPr/>
                    <a:lstStyle/>
                    <a:p>
                      <a:pPr>
                        <a:buNone/>
                      </a:pPr>
                      <a:r>
                        <a:rPr lang="en-IN" sz="1400" b="1"/>
                        <a:t>system</a:t>
                      </a:r>
                      <a:endParaRPr lang="en-IN" sz="1400"/>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latin typeface="Courier New" panose="02070309020205020404" pitchFamily="49" charset="0"/>
                        </a:rPr>
                        <a:t>/system</a:t>
                      </a:r>
                      <a:endParaRPr lang="en-IN" sz="1400"/>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Framework, Android OS binaries, default apps</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Holds core Android framework, libraries, and system apps (Settings, Launcher, etc.).</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0003557"/>
                  </a:ext>
                </a:extLst>
              </a:tr>
              <a:tr h="698221">
                <a:tc>
                  <a:txBody>
                    <a:bodyPr/>
                    <a:lstStyle/>
                    <a:p>
                      <a:pPr>
                        <a:buNone/>
                      </a:pPr>
                      <a:r>
                        <a:rPr lang="en-IN" sz="1400" b="1"/>
                        <a:t>vendor</a:t>
                      </a:r>
                      <a:endParaRPr lang="en-IN" sz="1400"/>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latin typeface="Courier New" panose="02070309020205020404" pitchFamily="49" charset="0"/>
                        </a:rPr>
                        <a:t>/vendor</a:t>
                      </a:r>
                      <a:endParaRPr lang="en-IN" sz="1400"/>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HAL binaries, device-specific libs, firmware</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OEM/vendor-specific drivers and HALs needed for the SoC and peripherals. Decouples BSP from system image.</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2594057"/>
                  </a:ext>
                </a:extLst>
              </a:tr>
              <a:tr h="446277">
                <a:tc>
                  <a:txBody>
                    <a:bodyPr/>
                    <a:lstStyle/>
                    <a:p>
                      <a:pPr>
                        <a:buNone/>
                      </a:pPr>
                      <a:r>
                        <a:rPr lang="en-IN" sz="1400" b="1"/>
                        <a:t>data</a:t>
                      </a:r>
                      <a:endParaRPr lang="en-IN" sz="1400"/>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latin typeface="Courier New" panose="02070309020205020404" pitchFamily="49" charset="0"/>
                        </a:rPr>
                        <a:t>/data</a:t>
                      </a:r>
                      <a:endParaRPr lang="en-IN" sz="1400"/>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User data, installed apps, app data, cache</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Stores everything belonging to the user. Wiped during factory reset.</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6433688"/>
                  </a:ext>
                </a:extLst>
              </a:tr>
              <a:tr h="448612">
                <a:tc>
                  <a:txBody>
                    <a:bodyPr/>
                    <a:lstStyle/>
                    <a:p>
                      <a:pPr>
                        <a:buNone/>
                      </a:pPr>
                      <a:r>
                        <a:rPr lang="en-IN" sz="1400" b="1"/>
                        <a:t>cache</a:t>
                      </a:r>
                      <a:endParaRPr lang="en-IN" sz="1400"/>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latin typeface="Courier New" panose="02070309020205020404" pitchFamily="49" charset="0"/>
                        </a:rPr>
                        <a:t>/cache</a:t>
                      </a:r>
                      <a:endParaRPr lang="en-IN" sz="1400"/>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dirty="0"/>
                        <a:t>Temporary OTA and Dalvik cache data</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Used by OTA updater and app runtime cache (obsolete in newer Android).</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1630678"/>
                  </a:ext>
                </a:extLst>
              </a:tr>
              <a:tr h="448612">
                <a:tc>
                  <a:txBody>
                    <a:bodyPr/>
                    <a:lstStyle/>
                    <a:p>
                      <a:pPr>
                        <a:buNone/>
                      </a:pPr>
                      <a:r>
                        <a:rPr lang="en-IN" sz="1400" b="1"/>
                        <a:t>recovery</a:t>
                      </a:r>
                      <a:endParaRPr lang="en-IN" sz="1400"/>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Bootable image (alternate boot path)</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Mini Linux + recovery app (UI + update tools)</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Used to factory reset or flash updates manually (Volume+Power boot).</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2980624"/>
                  </a:ext>
                </a:extLst>
              </a:tr>
              <a:tr h="448612">
                <a:tc>
                  <a:txBody>
                    <a:bodyPr/>
                    <a:lstStyle/>
                    <a:p>
                      <a:pPr>
                        <a:buNone/>
                      </a:pPr>
                      <a:r>
                        <a:rPr lang="en-IN" sz="1400" b="1"/>
                        <a:t>misc</a:t>
                      </a:r>
                      <a:endParaRPr lang="en-IN" sz="1400"/>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N/A</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Boot flags, reboot reason, etc.</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Small config area used by bootloader and recovery to communicate (boot modes).</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7055004"/>
                  </a:ext>
                </a:extLst>
              </a:tr>
              <a:tr h="446277">
                <a:tc>
                  <a:txBody>
                    <a:bodyPr/>
                    <a:lstStyle/>
                    <a:p>
                      <a:pPr>
                        <a:buNone/>
                      </a:pPr>
                      <a:r>
                        <a:rPr lang="en-IN" sz="1400" b="1"/>
                        <a:t>radio / modem</a:t>
                      </a:r>
                      <a:endParaRPr lang="en-IN" sz="1400"/>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dirty="0"/>
                        <a:t>N/A</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Modem firmware blobs</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Stores baseband firmware for cellular modem.</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5830304"/>
                  </a:ext>
                </a:extLst>
              </a:tr>
              <a:tr h="446277">
                <a:tc>
                  <a:txBody>
                    <a:bodyPr/>
                    <a:lstStyle/>
                    <a:p>
                      <a:pPr>
                        <a:buNone/>
                      </a:pPr>
                      <a:r>
                        <a:rPr lang="en-IN" sz="1400" b="1"/>
                        <a:t>persist</a:t>
                      </a:r>
                      <a:endParaRPr lang="en-IN" sz="1400"/>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latin typeface="Courier New" panose="02070309020205020404" pitchFamily="49" charset="0"/>
                        </a:rPr>
                        <a:t>/persist</a:t>
                      </a:r>
                      <a:endParaRPr lang="en-IN" sz="1400"/>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Factory calibration data (Wi-Fi, camera, sensors, IMEI)</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Holds non-volatile data that must survive factory reset.</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9576433"/>
                  </a:ext>
                </a:extLst>
              </a:tr>
              <a:tr h="261407">
                <a:tc>
                  <a:txBody>
                    <a:bodyPr/>
                    <a:lstStyle/>
                    <a:p>
                      <a:pPr>
                        <a:buNone/>
                      </a:pPr>
                      <a:r>
                        <a:rPr lang="en-IN" sz="1400" b="1"/>
                        <a:t>dtbo</a:t>
                      </a:r>
                      <a:endParaRPr lang="en-IN" sz="1400"/>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Device Tree Overlays</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Hardware configuration overrides used at boot.</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993960"/>
                  </a:ext>
                </a:extLst>
              </a:tr>
              <a:tr h="386211">
                <a:tc>
                  <a:txBody>
                    <a:bodyPr/>
                    <a:lstStyle/>
                    <a:p>
                      <a:pPr>
                        <a:buNone/>
                      </a:pPr>
                      <a:r>
                        <a:rPr lang="en-IN" sz="1400" b="1"/>
                        <a:t>vbmeta</a:t>
                      </a:r>
                      <a:endParaRPr lang="en-IN" sz="1400"/>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AVB metadata and verification keys</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dirty="0"/>
                        <a:t>Used by Android Verified Boot (AVB 2.0) for integrity checks.</a:t>
                      </a:r>
                    </a:p>
                  </a:txBody>
                  <a:tcPr marL="28817" marR="28817" marT="14408" marB="1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4146621"/>
                  </a:ext>
                </a:extLst>
              </a:tr>
            </a:tbl>
          </a:graphicData>
        </a:graphic>
      </p:graphicFrame>
      <p:sp>
        <p:nvSpPr>
          <p:cNvPr id="4" name="TextBox 3">
            <a:extLst>
              <a:ext uri="{FF2B5EF4-FFF2-40B4-BE49-F238E27FC236}">
                <a16:creationId xmlns:a16="http://schemas.microsoft.com/office/drawing/2014/main" id="{870A8C24-958E-7052-4E5F-509D5B9A2B88}"/>
              </a:ext>
            </a:extLst>
          </p:cNvPr>
          <p:cNvSpPr txBox="1"/>
          <p:nvPr/>
        </p:nvSpPr>
        <p:spPr>
          <a:xfrm>
            <a:off x="152400" y="140624"/>
            <a:ext cx="4572000" cy="369332"/>
          </a:xfrm>
          <a:prstGeom prst="rect">
            <a:avLst/>
          </a:prstGeom>
          <a:noFill/>
        </p:spPr>
        <p:txBody>
          <a:bodyPr wrap="square">
            <a:spAutoFit/>
          </a:bodyPr>
          <a:lstStyle/>
          <a:p>
            <a:r>
              <a:rPr lang="en-IN" b="1" dirty="0"/>
              <a:t>Classic Android Partition Roles (Pre-A/B)</a:t>
            </a:r>
          </a:p>
        </p:txBody>
      </p:sp>
    </p:spTree>
    <p:extLst>
      <p:ext uri="{BB962C8B-B14F-4D97-AF65-F5344CB8AC3E}">
        <p14:creationId xmlns:p14="http://schemas.microsoft.com/office/powerpoint/2010/main" val="123964494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A492C-4BA1-BD84-FD18-6DE66145A1B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BB4CB3D-EA14-C448-A56B-2AF395E28D68}"/>
              </a:ext>
            </a:extLst>
          </p:cNvPr>
          <p:cNvSpPr txBox="1"/>
          <p:nvPr/>
        </p:nvSpPr>
        <p:spPr>
          <a:xfrm>
            <a:off x="152400" y="140624"/>
            <a:ext cx="6419850" cy="369332"/>
          </a:xfrm>
          <a:prstGeom prst="rect">
            <a:avLst/>
          </a:prstGeom>
          <a:noFill/>
        </p:spPr>
        <p:txBody>
          <a:bodyPr wrap="square">
            <a:spAutoFit/>
          </a:bodyPr>
          <a:lstStyle/>
          <a:p>
            <a:r>
              <a:rPr lang="en-IN" b="1" dirty="0"/>
              <a:t>A/B (Seamless Update) Partition Scheme (Android 7–10)</a:t>
            </a:r>
          </a:p>
        </p:txBody>
      </p:sp>
      <p:graphicFrame>
        <p:nvGraphicFramePr>
          <p:cNvPr id="3" name="Table 2">
            <a:extLst>
              <a:ext uri="{FF2B5EF4-FFF2-40B4-BE49-F238E27FC236}">
                <a16:creationId xmlns:a16="http://schemas.microsoft.com/office/drawing/2014/main" id="{516844F2-0228-9BE7-A974-76447701F7F1}"/>
              </a:ext>
            </a:extLst>
          </p:cNvPr>
          <p:cNvGraphicFramePr>
            <a:graphicFrameLocks noGrp="1"/>
          </p:cNvGraphicFramePr>
          <p:nvPr>
            <p:extLst>
              <p:ext uri="{D42A27DB-BD31-4B8C-83A1-F6EECF244321}">
                <p14:modId xmlns:p14="http://schemas.microsoft.com/office/powerpoint/2010/main" val="1236009454"/>
              </p:ext>
            </p:extLst>
          </p:nvPr>
        </p:nvGraphicFramePr>
        <p:xfrm>
          <a:off x="257175" y="838359"/>
          <a:ext cx="10515600" cy="2346960"/>
        </p:xfrm>
        <a:graphic>
          <a:graphicData uri="http://schemas.openxmlformats.org/drawingml/2006/table">
            <a:tbl>
              <a:tblPr/>
              <a:tblGrid>
                <a:gridCol w="2609850">
                  <a:extLst>
                    <a:ext uri="{9D8B030D-6E8A-4147-A177-3AD203B41FA5}">
                      <a16:colId xmlns:a16="http://schemas.microsoft.com/office/drawing/2014/main" val="3819288647"/>
                    </a:ext>
                  </a:extLst>
                </a:gridCol>
                <a:gridCol w="2924175">
                  <a:extLst>
                    <a:ext uri="{9D8B030D-6E8A-4147-A177-3AD203B41FA5}">
                      <a16:colId xmlns:a16="http://schemas.microsoft.com/office/drawing/2014/main" val="2545503613"/>
                    </a:ext>
                  </a:extLst>
                </a:gridCol>
                <a:gridCol w="4981575">
                  <a:extLst>
                    <a:ext uri="{9D8B030D-6E8A-4147-A177-3AD203B41FA5}">
                      <a16:colId xmlns:a16="http://schemas.microsoft.com/office/drawing/2014/main" val="407662181"/>
                    </a:ext>
                  </a:extLst>
                </a:gridCol>
              </a:tblGrid>
              <a:tr h="0">
                <a:tc>
                  <a:txBody>
                    <a:bodyPr/>
                    <a:lstStyle/>
                    <a:p>
                      <a:pPr>
                        <a:buNone/>
                      </a:pPr>
                      <a:r>
                        <a:rPr lang="en-IN" sz="1400" b="1" dirty="0"/>
                        <a:t>Partition</a:t>
                      </a:r>
                      <a:endParaRPr lang="en-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buNone/>
                      </a:pPr>
                      <a:r>
                        <a:rPr lang="en-IN" sz="1400" b="1"/>
                        <a:t>Purpose</a:t>
                      </a:r>
                      <a:endParaRPr lang="en-IN"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buNone/>
                      </a:pPr>
                      <a:r>
                        <a:rPr lang="en-US" sz="1400" b="1" dirty="0"/>
                        <a:t>How It Works in A/B</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84950465"/>
                  </a:ext>
                </a:extLst>
              </a:tr>
              <a:tr h="0">
                <a:tc>
                  <a:txBody>
                    <a:bodyPr/>
                    <a:lstStyle/>
                    <a:p>
                      <a:pPr>
                        <a:buNone/>
                      </a:pPr>
                      <a:r>
                        <a:rPr lang="en-IN" sz="1400" b="1" dirty="0" err="1"/>
                        <a:t>boot_a</a:t>
                      </a:r>
                      <a:r>
                        <a:rPr lang="en-IN" sz="1400" b="1" dirty="0"/>
                        <a:t> / </a:t>
                      </a:r>
                      <a:r>
                        <a:rPr lang="en-IN" sz="1400" b="1" dirty="0" err="1"/>
                        <a:t>boot_b</a:t>
                      </a:r>
                      <a:endParaRPr lang="en-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Kernel + ramdisk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Device runs from current slot (say </a:t>
                      </a:r>
                      <a:r>
                        <a:rPr lang="en-US" sz="1400">
                          <a:latin typeface="Courier New" panose="02070309020205020404" pitchFamily="49" charset="0"/>
                        </a:rPr>
                        <a:t>_a</a:t>
                      </a:r>
                      <a:r>
                        <a:rPr lang="en-US" sz="1400"/>
                        <a:t>); OTA flashes new image into inactive slot (</a:t>
                      </a:r>
                      <a:r>
                        <a:rPr lang="en-US" sz="1400">
                          <a:latin typeface="Courier New" panose="02070309020205020404" pitchFamily="49" charset="0"/>
                        </a:rPr>
                        <a:t>_b</a:t>
                      </a:r>
                      <a:r>
                        <a:rPr lang="en-US"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6627649"/>
                  </a:ext>
                </a:extLst>
              </a:tr>
              <a:tr h="0">
                <a:tc>
                  <a:txBody>
                    <a:bodyPr/>
                    <a:lstStyle/>
                    <a:p>
                      <a:pPr>
                        <a:buNone/>
                      </a:pPr>
                      <a:r>
                        <a:rPr lang="en-IN" sz="1400" b="1" dirty="0" err="1"/>
                        <a:t>system_a</a:t>
                      </a:r>
                      <a:r>
                        <a:rPr lang="en-IN" sz="1400" b="1" dirty="0"/>
                        <a:t> / </a:t>
                      </a:r>
                      <a:r>
                        <a:rPr lang="en-IN" sz="1400" b="1" dirty="0" err="1"/>
                        <a:t>system_b</a:t>
                      </a:r>
                      <a:endParaRPr lang="en-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Android framework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Seamless OTA: after update, bootloader switches slot.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2783925"/>
                  </a:ext>
                </a:extLst>
              </a:tr>
              <a:tr h="0">
                <a:tc>
                  <a:txBody>
                    <a:bodyPr/>
                    <a:lstStyle/>
                    <a:p>
                      <a:pPr>
                        <a:buNone/>
                      </a:pPr>
                      <a:r>
                        <a:rPr lang="en-IN" sz="1400" b="1"/>
                        <a:t>vendor_a / vendor_b</a:t>
                      </a:r>
                      <a:endParaRPr lang="en-IN"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HAL + BSP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Each slot carries matching vendor libs for its system image.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3886296"/>
                  </a:ext>
                </a:extLst>
              </a:tr>
              <a:tr h="0">
                <a:tc>
                  <a:txBody>
                    <a:bodyPr/>
                    <a:lstStyle/>
                    <a:p>
                      <a:pPr>
                        <a:buNone/>
                      </a:pPr>
                      <a:r>
                        <a:rPr lang="en-IN" sz="1400" b="1"/>
                        <a:t>product_a / product_b</a:t>
                      </a:r>
                      <a:endParaRPr lang="en-IN"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Optional partition for OEM apps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Also duplicated for A/B safety.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3322708"/>
                  </a:ext>
                </a:extLst>
              </a:tr>
              <a:tr h="0">
                <a:tc>
                  <a:txBody>
                    <a:bodyPr/>
                    <a:lstStyle/>
                    <a:p>
                      <a:pPr>
                        <a:buNone/>
                      </a:pPr>
                      <a:r>
                        <a:rPr lang="en-IN" sz="1400" b="1"/>
                        <a:t>vbmeta_a / vbmeta_b</a:t>
                      </a:r>
                      <a:endParaRPr lang="en-IN"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Verification metadata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Ensures chain of trust for each slot.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2463147"/>
                  </a:ext>
                </a:extLst>
              </a:tr>
              <a:tr h="0">
                <a:tc>
                  <a:txBody>
                    <a:bodyPr/>
                    <a:lstStyle/>
                    <a:p>
                      <a:pPr>
                        <a:buNone/>
                      </a:pPr>
                      <a:r>
                        <a:rPr lang="en-IN" sz="1400" b="1"/>
                        <a:t>userdata</a:t>
                      </a:r>
                      <a:endParaRPr lang="en-IN"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Common (non-A/B)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dirty="0"/>
                        <a:t>Shared, not duplicated — user data persists.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8260500"/>
                  </a:ext>
                </a:extLst>
              </a:tr>
            </a:tbl>
          </a:graphicData>
        </a:graphic>
      </p:graphicFrame>
      <p:sp>
        <p:nvSpPr>
          <p:cNvPr id="6" name="TextBox 5">
            <a:extLst>
              <a:ext uri="{FF2B5EF4-FFF2-40B4-BE49-F238E27FC236}">
                <a16:creationId xmlns:a16="http://schemas.microsoft.com/office/drawing/2014/main" id="{DC3831D3-C2A7-5B18-99CD-9C8387B501E3}"/>
              </a:ext>
            </a:extLst>
          </p:cNvPr>
          <p:cNvSpPr txBox="1"/>
          <p:nvPr/>
        </p:nvSpPr>
        <p:spPr>
          <a:xfrm>
            <a:off x="257175" y="3672682"/>
            <a:ext cx="8829675" cy="369332"/>
          </a:xfrm>
          <a:prstGeom prst="rect">
            <a:avLst/>
          </a:prstGeom>
          <a:noFill/>
        </p:spPr>
        <p:txBody>
          <a:bodyPr wrap="square">
            <a:spAutoFit/>
          </a:bodyPr>
          <a:lstStyle/>
          <a:p>
            <a:r>
              <a:rPr lang="en-US" b="1" dirty="0"/>
              <a:t>NOTE =&gt; A/B system means </a:t>
            </a:r>
            <a:r>
              <a:rPr lang="en-US" b="1" i="1" dirty="0"/>
              <a:t>two sets of partitions</a:t>
            </a:r>
            <a:r>
              <a:rPr lang="en-US" b="1" dirty="0"/>
              <a:t> → “slot A” and “slot B”.</a:t>
            </a:r>
            <a:endParaRPr lang="en-IN" b="1" dirty="0"/>
          </a:p>
        </p:txBody>
      </p:sp>
      <p:sp>
        <p:nvSpPr>
          <p:cNvPr id="8" name="TextBox 7">
            <a:extLst>
              <a:ext uri="{FF2B5EF4-FFF2-40B4-BE49-F238E27FC236}">
                <a16:creationId xmlns:a16="http://schemas.microsoft.com/office/drawing/2014/main" id="{CF92E6C8-6C0B-9593-A484-ED4F74993FEE}"/>
              </a:ext>
            </a:extLst>
          </p:cNvPr>
          <p:cNvSpPr txBox="1"/>
          <p:nvPr/>
        </p:nvSpPr>
        <p:spPr>
          <a:xfrm>
            <a:off x="257175" y="4295686"/>
            <a:ext cx="8429625" cy="923330"/>
          </a:xfrm>
          <a:prstGeom prst="rect">
            <a:avLst/>
          </a:prstGeom>
          <a:noFill/>
        </p:spPr>
        <p:txBody>
          <a:bodyPr wrap="square">
            <a:spAutoFit/>
          </a:bodyPr>
          <a:lstStyle/>
          <a:p>
            <a:r>
              <a:rPr lang="en-US" b="1" dirty="0"/>
              <a:t>Why introduced:</a:t>
            </a:r>
          </a:p>
          <a:p>
            <a:pPr marL="285750" indent="-285750">
              <a:buFont typeface="Arial" panose="020B0604020202020204" pitchFamily="34" charset="0"/>
              <a:buChar char="•"/>
            </a:pPr>
            <a:r>
              <a:rPr lang="en-US" dirty="0"/>
              <a:t>To avoid update failures or “bricks”.</a:t>
            </a:r>
          </a:p>
          <a:p>
            <a:pPr marL="285750" indent="-285750">
              <a:buFont typeface="Arial" panose="020B0604020202020204" pitchFamily="34" charset="0"/>
              <a:buChar char="•"/>
            </a:pPr>
            <a:r>
              <a:rPr lang="en-US" dirty="0"/>
              <a:t>If update on slot </a:t>
            </a:r>
            <a:r>
              <a:rPr lang="en-US" dirty="0">
                <a:latin typeface="Courier New" panose="02070309020205020404" pitchFamily="49" charset="0"/>
              </a:rPr>
              <a:t>_b</a:t>
            </a:r>
            <a:r>
              <a:rPr lang="en-US" dirty="0"/>
              <a:t> fails, bootloader keeps using </a:t>
            </a:r>
            <a:r>
              <a:rPr lang="en-US" dirty="0">
                <a:latin typeface="Courier New" panose="02070309020205020404" pitchFamily="49" charset="0"/>
              </a:rPr>
              <a:t>_a</a:t>
            </a:r>
            <a:r>
              <a:rPr lang="en-US" dirty="0"/>
              <a:t> (safe rollback).</a:t>
            </a:r>
            <a:endParaRPr lang="en-IN" dirty="0"/>
          </a:p>
        </p:txBody>
      </p:sp>
    </p:spTree>
    <p:extLst>
      <p:ext uri="{BB962C8B-B14F-4D97-AF65-F5344CB8AC3E}">
        <p14:creationId xmlns:p14="http://schemas.microsoft.com/office/powerpoint/2010/main" val="5624910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9526D-BE5E-E5C8-AFBC-2DDE7BAEC03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2804932-AEA1-6996-E90E-EAD158C29C5F}"/>
              </a:ext>
            </a:extLst>
          </p:cNvPr>
          <p:cNvSpPr txBox="1"/>
          <p:nvPr/>
        </p:nvSpPr>
        <p:spPr>
          <a:xfrm>
            <a:off x="152400" y="140624"/>
            <a:ext cx="6419850" cy="369332"/>
          </a:xfrm>
          <a:prstGeom prst="rect">
            <a:avLst/>
          </a:prstGeom>
          <a:noFill/>
        </p:spPr>
        <p:txBody>
          <a:bodyPr wrap="square">
            <a:spAutoFit/>
          </a:bodyPr>
          <a:lstStyle/>
          <a:p>
            <a:r>
              <a:rPr lang="en-IN" b="1" dirty="0"/>
              <a:t>Dynamic Partitions (Android 10+)</a:t>
            </a:r>
          </a:p>
        </p:txBody>
      </p:sp>
      <p:sp>
        <p:nvSpPr>
          <p:cNvPr id="5" name="TextBox 4">
            <a:extLst>
              <a:ext uri="{FF2B5EF4-FFF2-40B4-BE49-F238E27FC236}">
                <a16:creationId xmlns:a16="http://schemas.microsoft.com/office/drawing/2014/main" id="{1D6DF901-6E2C-73E1-D8BE-B611E5FE7E94}"/>
              </a:ext>
            </a:extLst>
          </p:cNvPr>
          <p:cNvSpPr txBox="1"/>
          <p:nvPr/>
        </p:nvSpPr>
        <p:spPr>
          <a:xfrm>
            <a:off x="314324" y="982266"/>
            <a:ext cx="11572875" cy="4801314"/>
          </a:xfrm>
          <a:prstGeom prst="rect">
            <a:avLst/>
          </a:prstGeom>
          <a:noFill/>
        </p:spPr>
        <p:txBody>
          <a:bodyPr wrap="square">
            <a:spAutoFit/>
          </a:bodyPr>
          <a:lstStyle/>
          <a:p>
            <a:pPr>
              <a:buNone/>
            </a:pPr>
            <a:r>
              <a:rPr lang="en-US" dirty="0"/>
              <a:t>Dynamic partitions were introduced to </a:t>
            </a:r>
            <a:r>
              <a:rPr lang="en-US" b="1" dirty="0"/>
              <a:t>remove hard-coded partition sizes</a:t>
            </a:r>
            <a:r>
              <a:rPr lang="en-US" dirty="0"/>
              <a:t> and </a:t>
            </a:r>
            <a:r>
              <a:rPr lang="en-US" b="1" dirty="0"/>
              <a:t>enable resizing during OTA</a:t>
            </a:r>
            <a:r>
              <a:rPr lang="en-US" dirty="0"/>
              <a:t>.</a:t>
            </a:r>
            <a:br>
              <a:rPr lang="en-US" dirty="0"/>
            </a:br>
            <a:endParaRPr lang="en-US" dirty="0"/>
          </a:p>
          <a:p>
            <a:pPr marL="285750" indent="-285750">
              <a:buFont typeface="Arial" panose="020B0604020202020204" pitchFamily="34" charset="0"/>
              <a:buChar char="•"/>
            </a:pPr>
            <a:r>
              <a:rPr lang="en-US" dirty="0"/>
              <a:t>A new </a:t>
            </a:r>
            <a:r>
              <a:rPr lang="en-US" b="1" dirty="0"/>
              <a:t>super partition</a:t>
            </a:r>
            <a:r>
              <a:rPr lang="en-US" dirty="0"/>
              <a:t> wraps logical partitions:</a:t>
            </a:r>
          </a:p>
          <a:p>
            <a:endParaRPr lang="en-US" dirty="0"/>
          </a:p>
          <a:p>
            <a:pPr marL="285750" indent="-285750" rtl="0">
              <a:buFont typeface="Arial" panose="020B0604020202020204" pitchFamily="34" charset="0"/>
              <a:buChar char="•"/>
            </a:pPr>
            <a:r>
              <a:rPr lang="en-US" b="1" dirty="0">
                <a:highlight>
                  <a:srgbClr val="C0C0C0"/>
                </a:highlight>
                <a:latin typeface="Courier New" panose="02070309020205020404" pitchFamily="49" charset="0"/>
              </a:rPr>
              <a:t>super -&gt; [ </a:t>
            </a:r>
            <a:r>
              <a:rPr lang="en-US" b="1" dirty="0" err="1">
                <a:highlight>
                  <a:srgbClr val="C0C0C0"/>
                </a:highlight>
                <a:latin typeface="Courier New" panose="02070309020205020404" pitchFamily="49" charset="0"/>
              </a:rPr>
              <a:t>system_a</a:t>
            </a:r>
            <a:r>
              <a:rPr lang="en-US" b="1" dirty="0">
                <a:highlight>
                  <a:srgbClr val="C0C0C0"/>
                </a:highlight>
                <a:latin typeface="Courier New" panose="02070309020205020404" pitchFamily="49" charset="0"/>
              </a:rPr>
              <a:t>, </a:t>
            </a:r>
            <a:r>
              <a:rPr lang="en-US" b="1" dirty="0" err="1">
                <a:highlight>
                  <a:srgbClr val="C0C0C0"/>
                </a:highlight>
                <a:latin typeface="Courier New" panose="02070309020205020404" pitchFamily="49" charset="0"/>
              </a:rPr>
              <a:t>vendor_a</a:t>
            </a:r>
            <a:r>
              <a:rPr lang="en-US" b="1" dirty="0">
                <a:highlight>
                  <a:srgbClr val="C0C0C0"/>
                </a:highlight>
                <a:latin typeface="Courier New" panose="02070309020205020404" pitchFamily="49" charset="0"/>
              </a:rPr>
              <a:t>, </a:t>
            </a:r>
            <a:r>
              <a:rPr lang="en-US" b="1" dirty="0" err="1">
                <a:highlight>
                  <a:srgbClr val="C0C0C0"/>
                </a:highlight>
                <a:latin typeface="Courier New" panose="02070309020205020404" pitchFamily="49" charset="0"/>
              </a:rPr>
              <a:t>product_a</a:t>
            </a:r>
            <a:r>
              <a:rPr lang="en-US" b="1" dirty="0">
                <a:highlight>
                  <a:srgbClr val="C0C0C0"/>
                </a:highlight>
                <a:latin typeface="Courier New" panose="02070309020205020404" pitchFamily="49" charset="0"/>
              </a:rPr>
              <a:t>, </a:t>
            </a:r>
            <a:r>
              <a:rPr lang="en-US" b="1" dirty="0" err="1">
                <a:highlight>
                  <a:srgbClr val="C0C0C0"/>
                </a:highlight>
                <a:latin typeface="Courier New" panose="02070309020205020404" pitchFamily="49" charset="0"/>
              </a:rPr>
              <a:t>system_ext_a</a:t>
            </a:r>
            <a:r>
              <a:rPr lang="en-US" b="1" dirty="0">
                <a:highlight>
                  <a:srgbClr val="C0C0C0"/>
                </a:highlight>
                <a:latin typeface="Courier New" panose="02070309020205020404" pitchFamily="49" charset="0"/>
              </a:rPr>
              <a:t>, </a:t>
            </a:r>
            <a:r>
              <a:rPr lang="en-US" b="1" dirty="0" err="1">
                <a:highlight>
                  <a:srgbClr val="C0C0C0"/>
                </a:highlight>
                <a:latin typeface="Courier New" panose="02070309020205020404" pitchFamily="49" charset="0"/>
              </a:rPr>
              <a:t>odm_a</a:t>
            </a:r>
            <a:r>
              <a:rPr lang="en-US" b="1" dirty="0">
                <a:highlight>
                  <a:srgbClr val="C0C0C0"/>
                </a:highlight>
                <a:latin typeface="Courier New" panose="02070309020205020404" pitchFamily="49" charset="0"/>
              </a:rPr>
              <a:t>, ... ]</a:t>
            </a:r>
          </a:p>
          <a:p>
            <a:endParaRPr lang="en-US" dirty="0"/>
          </a:p>
          <a:p>
            <a:pPr marL="285750" indent="-285750">
              <a:buFont typeface="Arial" panose="020B0604020202020204" pitchFamily="34" charset="0"/>
              <a:buChar char="•"/>
            </a:pPr>
            <a:r>
              <a:rPr lang="en-US" dirty="0"/>
              <a:t>Logical partitions behave like real ones but are stored in one big container.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latin typeface="Courier New" panose="02070309020205020404" pitchFamily="49" charset="0"/>
              </a:rPr>
              <a:t>lpmake</a:t>
            </a:r>
            <a:r>
              <a:rPr lang="en-US" dirty="0"/>
              <a:t> tool manages creation and resizing.</a:t>
            </a:r>
          </a:p>
          <a:p>
            <a:endParaRPr lang="en-US" dirty="0"/>
          </a:p>
          <a:p>
            <a:pPr marL="285750" indent="-285750">
              <a:buFont typeface="Arial" panose="020B0604020202020204" pitchFamily="34" charset="0"/>
              <a:buChar char="•"/>
            </a:pPr>
            <a:r>
              <a:rPr lang="en-US" dirty="0"/>
              <a:t>Managed by </a:t>
            </a:r>
            <a:r>
              <a:rPr lang="en-US" b="1" dirty="0" err="1"/>
              <a:t>update_engine</a:t>
            </a:r>
            <a:r>
              <a:rPr lang="en-US" dirty="0"/>
              <a:t> during OTA.</a:t>
            </a:r>
          </a:p>
          <a:p>
            <a:pPr>
              <a:buNone/>
            </a:pPr>
            <a:endParaRPr lang="en-US" dirty="0"/>
          </a:p>
          <a:p>
            <a:pPr>
              <a:buNone/>
            </a:pPr>
            <a:endParaRPr lang="en-US" dirty="0"/>
          </a:p>
          <a:p>
            <a:pPr>
              <a:buNone/>
            </a:pPr>
            <a:r>
              <a:rPr lang="en-US" b="1" dirty="0"/>
              <a:t>Why Dynamic Partition - </a:t>
            </a:r>
            <a:endParaRPr lang="en-US" dirty="0"/>
          </a:p>
          <a:p>
            <a:pPr marL="285750" indent="-285750">
              <a:buFont typeface="Arial" panose="020B0604020202020204" pitchFamily="34" charset="0"/>
              <a:buChar char="•"/>
            </a:pPr>
            <a:r>
              <a:rPr lang="en-US" dirty="0"/>
              <a:t>Easier OTA without </a:t>
            </a:r>
            <a:r>
              <a:rPr lang="en-US" dirty="0" err="1"/>
              <a:t>reflashing</a:t>
            </a:r>
            <a:r>
              <a:rPr lang="en-US" dirty="0"/>
              <a:t> partition tables.</a:t>
            </a:r>
          </a:p>
          <a:p>
            <a:pPr marL="285750" indent="-285750">
              <a:buFont typeface="Arial" panose="020B0604020202020204" pitchFamily="34" charset="0"/>
              <a:buChar char="•"/>
            </a:pPr>
            <a:r>
              <a:rPr lang="en-US" dirty="0"/>
              <a:t>Future-proof (OEM can add/remove logical partitions).</a:t>
            </a:r>
          </a:p>
          <a:p>
            <a:pPr marL="285750" indent="-285750">
              <a:buFont typeface="Arial" panose="020B0604020202020204" pitchFamily="34" charset="0"/>
              <a:buChar char="•"/>
            </a:pPr>
            <a:r>
              <a:rPr lang="en-US" dirty="0"/>
              <a:t>Enables Google’s modular architecture (Project Treble).</a:t>
            </a:r>
          </a:p>
        </p:txBody>
      </p:sp>
    </p:spTree>
    <p:extLst>
      <p:ext uri="{BB962C8B-B14F-4D97-AF65-F5344CB8AC3E}">
        <p14:creationId xmlns:p14="http://schemas.microsoft.com/office/powerpoint/2010/main" val="29003018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6E752-19D6-AE0D-3CBE-CD3183E6F92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D1F0E03-4428-215C-EF5F-683243FD2108}"/>
              </a:ext>
            </a:extLst>
          </p:cNvPr>
          <p:cNvSpPr txBox="1"/>
          <p:nvPr/>
        </p:nvSpPr>
        <p:spPr>
          <a:xfrm>
            <a:off x="152400" y="140624"/>
            <a:ext cx="4648200" cy="369332"/>
          </a:xfrm>
          <a:prstGeom prst="rect">
            <a:avLst/>
          </a:prstGeom>
          <a:noFill/>
        </p:spPr>
        <p:txBody>
          <a:bodyPr wrap="square">
            <a:spAutoFit/>
          </a:bodyPr>
          <a:lstStyle/>
          <a:p>
            <a:r>
              <a:rPr lang="en-US" b="1" dirty="0"/>
              <a:t>Modern Android (A12–A15) Storage Layout</a:t>
            </a:r>
            <a:endParaRPr lang="en-IN" b="1" dirty="0"/>
          </a:p>
        </p:txBody>
      </p:sp>
      <p:graphicFrame>
        <p:nvGraphicFramePr>
          <p:cNvPr id="3" name="Table 2">
            <a:extLst>
              <a:ext uri="{FF2B5EF4-FFF2-40B4-BE49-F238E27FC236}">
                <a16:creationId xmlns:a16="http://schemas.microsoft.com/office/drawing/2014/main" id="{7CB59614-451B-B8C5-5648-4D272B3F620A}"/>
              </a:ext>
            </a:extLst>
          </p:cNvPr>
          <p:cNvGraphicFramePr>
            <a:graphicFrameLocks noGrp="1"/>
          </p:cNvGraphicFramePr>
          <p:nvPr>
            <p:extLst>
              <p:ext uri="{D42A27DB-BD31-4B8C-83A1-F6EECF244321}">
                <p14:modId xmlns:p14="http://schemas.microsoft.com/office/powerpoint/2010/main" val="3663348836"/>
              </p:ext>
            </p:extLst>
          </p:nvPr>
        </p:nvGraphicFramePr>
        <p:xfrm>
          <a:off x="152399" y="596901"/>
          <a:ext cx="11877675" cy="6152944"/>
        </p:xfrm>
        <a:graphic>
          <a:graphicData uri="http://schemas.openxmlformats.org/drawingml/2006/table">
            <a:tbl>
              <a:tblPr/>
              <a:tblGrid>
                <a:gridCol w="2321807">
                  <a:extLst>
                    <a:ext uri="{9D8B030D-6E8A-4147-A177-3AD203B41FA5}">
                      <a16:colId xmlns:a16="http://schemas.microsoft.com/office/drawing/2014/main" val="1136819546"/>
                    </a:ext>
                  </a:extLst>
                </a:gridCol>
                <a:gridCol w="3783719">
                  <a:extLst>
                    <a:ext uri="{9D8B030D-6E8A-4147-A177-3AD203B41FA5}">
                      <a16:colId xmlns:a16="http://schemas.microsoft.com/office/drawing/2014/main" val="3512173218"/>
                    </a:ext>
                  </a:extLst>
                </a:gridCol>
                <a:gridCol w="5772149">
                  <a:extLst>
                    <a:ext uri="{9D8B030D-6E8A-4147-A177-3AD203B41FA5}">
                      <a16:colId xmlns:a16="http://schemas.microsoft.com/office/drawing/2014/main" val="4177378044"/>
                    </a:ext>
                  </a:extLst>
                </a:gridCol>
              </a:tblGrid>
              <a:tr h="234965">
                <a:tc>
                  <a:txBody>
                    <a:bodyPr/>
                    <a:lstStyle/>
                    <a:p>
                      <a:pPr>
                        <a:buNone/>
                      </a:pPr>
                      <a:r>
                        <a:rPr lang="en-IN" sz="1400" b="1"/>
                        <a:t>Partition</a:t>
                      </a:r>
                      <a:endParaRPr lang="en-IN" sz="1400"/>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buNone/>
                      </a:pPr>
                      <a:r>
                        <a:rPr lang="en-US" sz="1400" b="1"/>
                        <a:t>What It Does (Modern Android)</a:t>
                      </a:r>
                      <a:endParaRPr lang="en-US" sz="1400"/>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buNone/>
                      </a:pPr>
                      <a:r>
                        <a:rPr lang="en-IN" sz="1400" b="1" dirty="0"/>
                        <a:t>Notes</a:t>
                      </a:r>
                      <a:endParaRPr lang="en-IN" sz="1400" dirty="0"/>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65498854"/>
                  </a:ext>
                </a:extLst>
              </a:tr>
              <a:tr h="477075">
                <a:tc>
                  <a:txBody>
                    <a:bodyPr/>
                    <a:lstStyle/>
                    <a:p>
                      <a:pPr>
                        <a:buNone/>
                      </a:pPr>
                      <a:r>
                        <a:rPr lang="en-IN" sz="1400" b="1"/>
                        <a:t>boot</a:t>
                      </a:r>
                      <a:endParaRPr lang="en-IN" sz="1400"/>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da-DK" sz="1400"/>
                        <a:t>Contains kernel + ramdisk for GKI</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Verified by AVB chain. May include recovery-ramdisk (recovery merged).</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1056855"/>
                  </a:ext>
                </a:extLst>
              </a:tr>
              <a:tr h="477075">
                <a:tc>
                  <a:txBody>
                    <a:bodyPr/>
                    <a:lstStyle/>
                    <a:p>
                      <a:pPr>
                        <a:buNone/>
                      </a:pPr>
                      <a:r>
                        <a:rPr lang="en-IN" sz="1400" b="1" dirty="0" err="1"/>
                        <a:t>vendor_boot</a:t>
                      </a:r>
                      <a:endParaRPr lang="en-IN" sz="1400" dirty="0"/>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Vendor-specific ramdisk + DTBO</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Allows vendor init scripts and kernel modules to load separately from system.</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6236058"/>
                  </a:ext>
                </a:extLst>
              </a:tr>
              <a:tr h="477075">
                <a:tc>
                  <a:txBody>
                    <a:bodyPr/>
                    <a:lstStyle/>
                    <a:p>
                      <a:pPr>
                        <a:buNone/>
                      </a:pPr>
                      <a:r>
                        <a:rPr lang="sv-SE" sz="1400" b="1"/>
                        <a:t>vbmeta / vbmeta_system / vbmeta_vendor</a:t>
                      </a:r>
                      <a:endParaRPr lang="sv-SE" sz="1400"/>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dirty="0"/>
                        <a:t>AVB metadata and keys</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Provide verified-boot chain per partition group.</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12536986"/>
                  </a:ext>
                </a:extLst>
              </a:tr>
              <a:tr h="326927">
                <a:tc>
                  <a:txBody>
                    <a:bodyPr/>
                    <a:lstStyle/>
                    <a:p>
                      <a:pPr>
                        <a:buNone/>
                      </a:pPr>
                      <a:r>
                        <a:rPr lang="en-IN" sz="1400" b="1"/>
                        <a:t>system</a:t>
                      </a:r>
                      <a:endParaRPr lang="en-IN" sz="1400"/>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Core Android framework (</a:t>
                      </a:r>
                      <a:r>
                        <a:rPr lang="en-IN" sz="1400">
                          <a:latin typeface="Courier New" panose="02070309020205020404" pitchFamily="49" charset="0"/>
                        </a:rPr>
                        <a:t>/system</a:t>
                      </a:r>
                      <a:r>
                        <a:rPr lang="en-IN" sz="1400"/>
                        <a:t>)</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GSI / framework layer. Now purely generic.</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9716781"/>
                  </a:ext>
                </a:extLst>
              </a:tr>
              <a:tr h="326927">
                <a:tc>
                  <a:txBody>
                    <a:bodyPr/>
                    <a:lstStyle/>
                    <a:p>
                      <a:pPr>
                        <a:buNone/>
                      </a:pPr>
                      <a:r>
                        <a:rPr lang="en-IN" sz="1400" b="1"/>
                        <a:t>system_ext</a:t>
                      </a:r>
                      <a:endParaRPr lang="en-IN" sz="1400"/>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OEM’s extension to </a:t>
                      </a:r>
                      <a:r>
                        <a:rPr lang="en-IN" sz="1400">
                          <a:latin typeface="Courier New" panose="02070309020205020404" pitchFamily="49" charset="0"/>
                        </a:rPr>
                        <a:t>/system</a:t>
                      </a:r>
                      <a:endParaRPr lang="en-IN" sz="1400"/>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For partially customized framework or settings.</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4017744"/>
                  </a:ext>
                </a:extLst>
              </a:tr>
              <a:tr h="234965">
                <a:tc>
                  <a:txBody>
                    <a:bodyPr/>
                    <a:lstStyle/>
                    <a:p>
                      <a:pPr>
                        <a:buNone/>
                      </a:pPr>
                      <a:r>
                        <a:rPr lang="en-IN" sz="1400" b="1"/>
                        <a:t>product</a:t>
                      </a:r>
                      <a:endParaRPr lang="en-IN" sz="1400"/>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Product-specific apps and overlays</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OEM UI, apps, and themes.</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497883"/>
                  </a:ext>
                </a:extLst>
              </a:tr>
              <a:tr h="434537">
                <a:tc>
                  <a:txBody>
                    <a:bodyPr/>
                    <a:lstStyle/>
                    <a:p>
                      <a:pPr>
                        <a:buNone/>
                      </a:pPr>
                      <a:r>
                        <a:rPr lang="en-IN" sz="1400" b="1"/>
                        <a:t>vendor</a:t>
                      </a:r>
                      <a:endParaRPr lang="en-IN" sz="1400"/>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HALs, device drivers, firmware</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Contains vendor AIDL/HIDL HALs and binary blobs.</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5130270"/>
                  </a:ext>
                </a:extLst>
              </a:tr>
              <a:tr h="326927">
                <a:tc>
                  <a:txBody>
                    <a:bodyPr/>
                    <a:lstStyle/>
                    <a:p>
                      <a:pPr>
                        <a:buNone/>
                      </a:pPr>
                      <a:r>
                        <a:rPr lang="en-IN" sz="1400" b="1"/>
                        <a:t>vendor_dlkm</a:t>
                      </a:r>
                      <a:endParaRPr lang="en-IN" sz="1400"/>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Vendor loadable kernel modules</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Supports GKI 2.0 modularization.</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7097086"/>
                  </a:ext>
                </a:extLst>
              </a:tr>
              <a:tr h="326927">
                <a:tc>
                  <a:txBody>
                    <a:bodyPr/>
                    <a:lstStyle/>
                    <a:p>
                      <a:pPr>
                        <a:buNone/>
                      </a:pPr>
                      <a:r>
                        <a:rPr lang="en-IN" sz="1400" b="1"/>
                        <a:t>odm / odm_dlkm</a:t>
                      </a:r>
                      <a:endParaRPr lang="en-IN" sz="1400"/>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Optional device modules</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For ODM-level (board-specific) HALs or modules.</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2492369"/>
                  </a:ext>
                </a:extLst>
              </a:tr>
              <a:tr h="477075">
                <a:tc>
                  <a:txBody>
                    <a:bodyPr/>
                    <a:lstStyle/>
                    <a:p>
                      <a:pPr>
                        <a:buNone/>
                      </a:pPr>
                      <a:r>
                        <a:rPr lang="en-IN" sz="1400" b="1"/>
                        <a:t>data</a:t>
                      </a:r>
                      <a:endParaRPr lang="en-IN" sz="1400"/>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User data partition</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Apps, settings, user content. File-based encryption mandatory.</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2649741"/>
                  </a:ext>
                </a:extLst>
              </a:tr>
              <a:tr h="434537">
                <a:tc>
                  <a:txBody>
                    <a:bodyPr/>
                    <a:lstStyle/>
                    <a:p>
                      <a:pPr>
                        <a:buNone/>
                      </a:pPr>
                      <a:r>
                        <a:rPr lang="en-IN" sz="1400" b="1"/>
                        <a:t>metadata</a:t>
                      </a:r>
                      <a:endParaRPr lang="en-IN" sz="1400"/>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fi-FI" sz="1400"/>
                        <a:t>AVB metadata, encryption keys, OTA metadata</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Used for verified boot, FBE, and OTA state tracking.</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2833337"/>
                  </a:ext>
                </a:extLst>
              </a:tr>
              <a:tr h="477075">
                <a:tc>
                  <a:txBody>
                    <a:bodyPr/>
                    <a:lstStyle/>
                    <a:p>
                      <a:pPr>
                        <a:buNone/>
                      </a:pPr>
                      <a:r>
                        <a:rPr lang="en-IN" sz="1400" b="1"/>
                        <a:t>super</a:t>
                      </a:r>
                      <a:endParaRPr lang="en-IN" sz="1400"/>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Logical container for dynamic partitions</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Holds system/vendor/product/system_ext, resizable.</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2056769"/>
                  </a:ext>
                </a:extLst>
              </a:tr>
              <a:tr h="326927">
                <a:tc>
                  <a:txBody>
                    <a:bodyPr/>
                    <a:lstStyle/>
                    <a:p>
                      <a:pPr>
                        <a:buNone/>
                      </a:pPr>
                      <a:r>
                        <a:rPr lang="en-IN" sz="1400" b="1"/>
                        <a:t>persist</a:t>
                      </a:r>
                      <a:endParaRPr lang="en-IN" sz="1400"/>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it-IT" sz="1400"/>
                        <a:t>Calibration, Wi-Fi MAC, camera lens data</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Non-volatile, preserved through OTA/factory reset.</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2764439"/>
                  </a:ext>
                </a:extLst>
              </a:tr>
              <a:tr h="326927">
                <a:tc>
                  <a:txBody>
                    <a:bodyPr/>
                    <a:lstStyle/>
                    <a:p>
                      <a:pPr>
                        <a:buNone/>
                      </a:pPr>
                      <a:r>
                        <a:rPr lang="en-IN" sz="1400" b="1"/>
                        <a:t>misc</a:t>
                      </a:r>
                      <a:endParaRPr lang="en-IN" sz="1400"/>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a:t>Bootloader &lt;-&gt; Android message area</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Reboot reason, recovery command flags.</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5807908"/>
                  </a:ext>
                </a:extLst>
              </a:tr>
              <a:tr h="434537">
                <a:tc>
                  <a:txBody>
                    <a:bodyPr/>
                    <a:lstStyle/>
                    <a:p>
                      <a:pPr>
                        <a:buNone/>
                      </a:pPr>
                      <a:r>
                        <a:rPr lang="en-IN" sz="1400" b="1"/>
                        <a:t>recovery (optional)</a:t>
                      </a:r>
                      <a:endParaRPr lang="en-IN" sz="1400"/>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a:t>Recovery ramdisk (if not merged)</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dirty="0"/>
                        <a:t>On modern devices, merged into boot/</a:t>
                      </a:r>
                      <a:r>
                        <a:rPr lang="en-US" sz="1400" dirty="0" err="1"/>
                        <a:t>vendor_boot</a:t>
                      </a:r>
                      <a:r>
                        <a:rPr lang="en-US" sz="1400" dirty="0"/>
                        <a:t>.</a:t>
                      </a:r>
                    </a:p>
                  </a:txBody>
                  <a:tcPr marL="37838" marR="37838" marT="18919" marB="189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4980587"/>
                  </a:ext>
                </a:extLst>
              </a:tr>
            </a:tbl>
          </a:graphicData>
        </a:graphic>
      </p:graphicFrame>
    </p:spTree>
    <p:extLst>
      <p:ext uri="{BB962C8B-B14F-4D97-AF65-F5344CB8AC3E}">
        <p14:creationId xmlns:p14="http://schemas.microsoft.com/office/powerpoint/2010/main" val="4222833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DE8D34-8B07-EA06-62E2-9F6CDB240064}"/>
              </a:ext>
            </a:extLst>
          </p:cNvPr>
          <p:cNvSpPr txBox="1"/>
          <p:nvPr/>
        </p:nvSpPr>
        <p:spPr>
          <a:xfrm>
            <a:off x="967531" y="989756"/>
            <a:ext cx="6096000" cy="584775"/>
          </a:xfrm>
          <a:prstGeom prst="rect">
            <a:avLst/>
          </a:prstGeom>
          <a:noFill/>
        </p:spPr>
        <p:txBody>
          <a:bodyPr wrap="square">
            <a:spAutoFit/>
          </a:bodyPr>
          <a:lstStyle/>
          <a:p>
            <a:r>
              <a:rPr lang="en-IN" sz="3200" b="1" spc="-43" dirty="0">
                <a:solidFill>
                  <a:schemeClr val="dk1"/>
                </a:solidFill>
                <a:latin typeface="Times New Roman"/>
              </a:rPr>
              <a:t>From where to learn Android ?</a:t>
            </a:r>
            <a:endParaRPr lang="en-IN" sz="3200" dirty="0"/>
          </a:p>
        </p:txBody>
      </p:sp>
      <p:sp>
        <p:nvSpPr>
          <p:cNvPr id="6" name="TextBox 5">
            <a:extLst>
              <a:ext uri="{FF2B5EF4-FFF2-40B4-BE49-F238E27FC236}">
                <a16:creationId xmlns:a16="http://schemas.microsoft.com/office/drawing/2014/main" id="{F1FA4854-6EBF-F4FA-F394-3226D1279B78}"/>
              </a:ext>
            </a:extLst>
          </p:cNvPr>
          <p:cNvSpPr txBox="1"/>
          <p:nvPr/>
        </p:nvSpPr>
        <p:spPr>
          <a:xfrm>
            <a:off x="1683392" y="3076662"/>
            <a:ext cx="6096000" cy="461665"/>
          </a:xfrm>
          <a:prstGeom prst="rect">
            <a:avLst/>
          </a:prstGeom>
          <a:noFill/>
        </p:spPr>
        <p:txBody>
          <a:bodyPr wrap="square">
            <a:spAutoFit/>
          </a:bodyPr>
          <a:lstStyle/>
          <a:p>
            <a:r>
              <a:rPr lang="en-IN" sz="2400" b="1" spc="-43" dirty="0">
                <a:solidFill>
                  <a:schemeClr val="dk1"/>
                </a:solidFill>
                <a:latin typeface="Times New Roman"/>
              </a:rPr>
              <a:t>https://source.android.com/</a:t>
            </a:r>
            <a:endParaRPr lang="en-IN" sz="2400" dirty="0"/>
          </a:p>
        </p:txBody>
      </p:sp>
    </p:spTree>
    <p:extLst>
      <p:ext uri="{BB962C8B-B14F-4D97-AF65-F5344CB8AC3E}">
        <p14:creationId xmlns:p14="http://schemas.microsoft.com/office/powerpoint/2010/main" val="21451770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6A4DC8-58EB-30FA-FA10-DBDA7496B82A}"/>
              </a:ext>
            </a:extLst>
          </p:cNvPr>
          <p:cNvPicPr>
            <a:picLocks noChangeAspect="1"/>
          </p:cNvPicPr>
          <p:nvPr/>
        </p:nvPicPr>
        <p:blipFill>
          <a:blip r:embed="rId2"/>
          <a:stretch>
            <a:fillRect/>
          </a:stretch>
        </p:blipFill>
        <p:spPr>
          <a:xfrm>
            <a:off x="196655" y="320515"/>
            <a:ext cx="7588640" cy="6216970"/>
          </a:xfrm>
          <a:prstGeom prst="rect">
            <a:avLst/>
          </a:prstGeom>
        </p:spPr>
      </p:pic>
      <p:sp>
        <p:nvSpPr>
          <p:cNvPr id="7" name="TextBox 6">
            <a:extLst>
              <a:ext uri="{FF2B5EF4-FFF2-40B4-BE49-F238E27FC236}">
                <a16:creationId xmlns:a16="http://schemas.microsoft.com/office/drawing/2014/main" id="{57F3C7B2-7057-5162-4D38-FAF18D388430}"/>
              </a:ext>
            </a:extLst>
          </p:cNvPr>
          <p:cNvSpPr txBox="1"/>
          <p:nvPr/>
        </p:nvSpPr>
        <p:spPr>
          <a:xfrm>
            <a:off x="85725" y="0"/>
            <a:ext cx="4876800" cy="369332"/>
          </a:xfrm>
          <a:prstGeom prst="rect">
            <a:avLst/>
          </a:prstGeom>
          <a:noFill/>
        </p:spPr>
        <p:txBody>
          <a:bodyPr wrap="square">
            <a:spAutoFit/>
          </a:bodyPr>
          <a:lstStyle/>
          <a:p>
            <a:r>
              <a:rPr lang="en-US" sz="1800" b="1" i="0" u="none" strike="noStrike" baseline="0" dirty="0">
                <a:solidFill>
                  <a:srgbClr val="000000"/>
                </a:solidFill>
                <a:latin typeface="Tahoma" panose="020B0604030504040204" pitchFamily="34" charset="0"/>
              </a:rPr>
              <a:t>Partition Information for TCC805x EVB </a:t>
            </a:r>
            <a:endParaRPr lang="en-IN" dirty="0"/>
          </a:p>
        </p:txBody>
      </p:sp>
      <p:sp>
        <p:nvSpPr>
          <p:cNvPr id="9" name="TextBox 8">
            <a:extLst>
              <a:ext uri="{FF2B5EF4-FFF2-40B4-BE49-F238E27FC236}">
                <a16:creationId xmlns:a16="http://schemas.microsoft.com/office/drawing/2014/main" id="{44F63E68-0148-59A7-1C3A-95CEBB989378}"/>
              </a:ext>
            </a:extLst>
          </p:cNvPr>
          <p:cNvSpPr txBox="1"/>
          <p:nvPr/>
        </p:nvSpPr>
        <p:spPr>
          <a:xfrm>
            <a:off x="8210550" y="1137761"/>
            <a:ext cx="3533775" cy="2862322"/>
          </a:xfrm>
          <a:prstGeom prst="rect">
            <a:avLst/>
          </a:prstGeom>
          <a:noFill/>
        </p:spPr>
        <p:txBody>
          <a:bodyPr wrap="square">
            <a:spAutoFit/>
          </a:bodyPr>
          <a:lstStyle/>
          <a:p>
            <a:r>
              <a:rPr lang="en-US" sz="1800" b="1" i="0" u="none" strike="noStrike" baseline="0" dirty="0">
                <a:solidFill>
                  <a:srgbClr val="000000"/>
                </a:solidFill>
                <a:latin typeface="Tahoma" panose="020B0604030504040204" pitchFamily="34" charset="0"/>
              </a:rPr>
              <a:t>Note: </a:t>
            </a:r>
            <a:br>
              <a:rPr lang="en-US" sz="1800" b="1" i="0" u="none" strike="noStrike" baseline="0" dirty="0">
                <a:solidFill>
                  <a:srgbClr val="000000"/>
                </a:solidFill>
                <a:latin typeface="Tahoma" panose="020B0604030504040204" pitchFamily="34" charset="0"/>
              </a:rPr>
            </a:br>
            <a:r>
              <a:rPr lang="en-US" sz="1800" b="0" i="0" u="none" strike="noStrike" baseline="0" dirty="0">
                <a:solidFill>
                  <a:srgbClr val="000000"/>
                </a:solidFill>
                <a:latin typeface="Tahoma" panose="020B0604030504040204" pitchFamily="34" charset="0"/>
              </a:rPr>
              <a:t>Partitions (</a:t>
            </a:r>
            <a:r>
              <a:rPr lang="en-US" sz="1800" b="0" i="0" u="none" strike="noStrike" baseline="0" dirty="0" err="1">
                <a:solidFill>
                  <a:srgbClr val="000000"/>
                </a:solidFill>
                <a:latin typeface="Consolas" panose="020B0609020204030204" pitchFamily="49" charset="0"/>
              </a:rPr>
              <a:t>vbmeta</a:t>
            </a:r>
            <a:r>
              <a:rPr lang="en-US" sz="1800" b="0" i="0" u="none" strike="noStrike" baseline="0" dirty="0">
                <a:solidFill>
                  <a:srgbClr val="000000"/>
                </a:solidFill>
                <a:latin typeface="Tahoma" panose="020B0604030504040204" pitchFamily="34" charset="0"/>
              </a:rPr>
              <a:t>, </a:t>
            </a:r>
            <a:r>
              <a:rPr lang="en-US" sz="1800" b="0" i="0" u="none" strike="noStrike" baseline="0" dirty="0" err="1">
                <a:solidFill>
                  <a:srgbClr val="000000"/>
                </a:solidFill>
                <a:latin typeface="Consolas" panose="020B0609020204030204" pitchFamily="49" charset="0"/>
              </a:rPr>
              <a:t>tamper</a:t>
            </a:r>
            <a:r>
              <a:rPr lang="en-US" sz="1800" b="0" i="0" u="none" strike="noStrike" baseline="0" dirty="0" err="1">
                <a:solidFill>
                  <a:srgbClr val="000000"/>
                </a:solidFill>
                <a:latin typeface="Tahoma" panose="020B0604030504040204" pitchFamily="34" charset="0"/>
              </a:rPr>
              <a:t>_</a:t>
            </a:r>
            <a:r>
              <a:rPr lang="en-US" sz="1800" b="0" i="0" u="none" strike="noStrike" baseline="0" dirty="0" err="1">
                <a:solidFill>
                  <a:srgbClr val="000000"/>
                </a:solidFill>
                <a:latin typeface="Consolas" panose="020B0609020204030204" pitchFamily="49" charset="0"/>
              </a:rPr>
              <a:t>evidence</a:t>
            </a:r>
            <a:r>
              <a:rPr lang="en-US" sz="1800" b="0" i="0" u="none" strike="noStrike" baseline="0" dirty="0">
                <a:solidFill>
                  <a:srgbClr val="000000"/>
                </a:solidFill>
                <a:latin typeface="Tahoma" panose="020B0604030504040204" pitchFamily="34" charset="0"/>
              </a:rPr>
              <a:t>, and </a:t>
            </a:r>
            <a:r>
              <a:rPr lang="en-US" sz="1800" b="0" i="0" u="none" strike="noStrike" baseline="0" dirty="0">
                <a:solidFill>
                  <a:srgbClr val="000000"/>
                </a:solidFill>
                <a:latin typeface="Consolas" panose="020B0609020204030204" pitchFamily="49" charset="0"/>
              </a:rPr>
              <a:t>metadata</a:t>
            </a:r>
            <a:r>
              <a:rPr lang="en-US" sz="1800" b="0" i="0" u="none" strike="noStrike" baseline="0" dirty="0">
                <a:solidFill>
                  <a:srgbClr val="000000"/>
                </a:solidFill>
                <a:latin typeface="Tahoma" panose="020B0604030504040204" pitchFamily="34" charset="0"/>
              </a:rPr>
              <a:t>) are used for Android Verified Boot (AVB). </a:t>
            </a:r>
            <a:br>
              <a:rPr lang="en-US" sz="1800" b="0" i="0" u="none" strike="noStrike" baseline="0" dirty="0">
                <a:solidFill>
                  <a:srgbClr val="000000"/>
                </a:solidFill>
                <a:latin typeface="Tahoma" panose="020B0604030504040204" pitchFamily="34" charset="0"/>
              </a:rPr>
            </a:br>
            <a:endParaRPr lang="en-US" sz="1800" b="0" i="0" u="none" strike="noStrike" baseline="0" dirty="0">
              <a:solidFill>
                <a:srgbClr val="000000"/>
              </a:solidFill>
              <a:latin typeface="Tahoma" panose="020B0604030504040204" pitchFamily="34" charset="0"/>
            </a:endParaRPr>
          </a:p>
          <a:p>
            <a:r>
              <a:rPr lang="en-US" sz="1800" b="0" i="0" u="none" strike="noStrike" baseline="0" dirty="0">
                <a:solidFill>
                  <a:srgbClr val="000000"/>
                </a:solidFill>
                <a:latin typeface="Wingdings" panose="05000000000000000000" pitchFamily="2" charset="2"/>
              </a:rPr>
              <a:t> </a:t>
            </a:r>
            <a:r>
              <a:rPr lang="en-US" sz="1800" b="0" i="0" u="none" strike="noStrike" baseline="0" dirty="0">
                <a:solidFill>
                  <a:srgbClr val="000000"/>
                </a:solidFill>
                <a:latin typeface="Tahoma" panose="020B0604030504040204" pitchFamily="34" charset="0"/>
              </a:rPr>
              <a:t>For more details, refer to </a:t>
            </a:r>
            <a:r>
              <a:rPr lang="en-US" sz="1800" b="0" i="0" u="none" strike="noStrike" baseline="0" dirty="0">
                <a:solidFill>
                  <a:srgbClr val="0000FF"/>
                </a:solidFill>
                <a:latin typeface="Tahoma" panose="020B0604030504040204" pitchFamily="34" charset="0"/>
              </a:rPr>
              <a:t>https://android.googlesource.com/platform/external/avb/+/master/README.md</a:t>
            </a:r>
            <a:r>
              <a:rPr lang="en-US" sz="1800" b="0" i="0" u="none" strike="noStrike" baseline="0" dirty="0">
                <a:solidFill>
                  <a:srgbClr val="000000"/>
                </a:solidFill>
                <a:latin typeface="Tahoma" panose="020B0604030504040204" pitchFamily="34" charset="0"/>
              </a:rPr>
              <a:t>. </a:t>
            </a:r>
          </a:p>
        </p:txBody>
      </p:sp>
    </p:spTree>
    <p:extLst>
      <p:ext uri="{BB962C8B-B14F-4D97-AF65-F5344CB8AC3E}">
        <p14:creationId xmlns:p14="http://schemas.microsoft.com/office/powerpoint/2010/main" val="40359765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D6D8E-A526-28E7-994B-EB2A3F939E4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873BBE5-7896-FD9B-6E36-F845E720A1E6}"/>
              </a:ext>
            </a:extLst>
          </p:cNvPr>
          <p:cNvSpPr txBox="1"/>
          <p:nvPr/>
        </p:nvSpPr>
        <p:spPr>
          <a:xfrm>
            <a:off x="427745" y="1713646"/>
            <a:ext cx="6057579" cy="2246769"/>
          </a:xfrm>
          <a:prstGeom prst="rect">
            <a:avLst/>
          </a:prstGeom>
          <a:noFill/>
        </p:spPr>
        <p:txBody>
          <a:bodyPr wrap="square">
            <a:spAutoFit/>
          </a:bodyPr>
          <a:lstStyle/>
          <a:p>
            <a:pPr marL="571500" indent="-571500">
              <a:buFont typeface="Arial" panose="020B0604020202020204" pitchFamily="34" charset="0"/>
              <a:buChar char="•"/>
            </a:pPr>
            <a:r>
              <a:rPr lang="en-IN" sz="2800" dirty="0" err="1"/>
              <a:t>Telechip</a:t>
            </a:r>
            <a:r>
              <a:rPr lang="en-IN" sz="2800" dirty="0"/>
              <a:t> build, and flash step</a:t>
            </a:r>
          </a:p>
          <a:p>
            <a:pPr marL="571500" indent="-571500">
              <a:buFont typeface="Arial" panose="020B0604020202020204" pitchFamily="34" charset="0"/>
              <a:buChar char="•"/>
            </a:pPr>
            <a:endParaRPr lang="en-IN" sz="2800" dirty="0"/>
          </a:p>
          <a:p>
            <a:pPr marL="571500" indent="-571500">
              <a:buFont typeface="Arial" panose="020B0604020202020204" pitchFamily="34" charset="0"/>
              <a:buChar char="•"/>
            </a:pPr>
            <a:r>
              <a:rPr lang="en-IN" sz="2800" dirty="0"/>
              <a:t>A14 Android build, and flash step</a:t>
            </a:r>
          </a:p>
          <a:p>
            <a:pPr marL="571500" indent="-571500">
              <a:buFont typeface="Arial" panose="020B0604020202020204" pitchFamily="34" charset="0"/>
              <a:buChar char="•"/>
            </a:pPr>
            <a:endParaRPr lang="en-IN" sz="2800" dirty="0"/>
          </a:p>
          <a:p>
            <a:pPr marL="571500" indent="-571500">
              <a:buFont typeface="Arial" panose="020B0604020202020204" pitchFamily="34" charset="0"/>
              <a:buChar char="•"/>
            </a:pPr>
            <a:r>
              <a:rPr lang="en-IN" sz="2800" dirty="0"/>
              <a:t>A14 AAOSP Demo with Emulator</a:t>
            </a:r>
          </a:p>
        </p:txBody>
      </p:sp>
      <p:sp>
        <p:nvSpPr>
          <p:cNvPr id="4" name="TextBox 3">
            <a:extLst>
              <a:ext uri="{FF2B5EF4-FFF2-40B4-BE49-F238E27FC236}">
                <a16:creationId xmlns:a16="http://schemas.microsoft.com/office/drawing/2014/main" id="{82C62BED-BCC0-3690-840D-D7DB89ECD186}"/>
              </a:ext>
            </a:extLst>
          </p:cNvPr>
          <p:cNvSpPr txBox="1"/>
          <p:nvPr/>
        </p:nvSpPr>
        <p:spPr>
          <a:xfrm>
            <a:off x="495620" y="429132"/>
            <a:ext cx="2070847" cy="646331"/>
          </a:xfrm>
          <a:prstGeom prst="rect">
            <a:avLst/>
          </a:prstGeom>
          <a:noFill/>
        </p:spPr>
        <p:txBody>
          <a:bodyPr wrap="square">
            <a:spAutoFit/>
          </a:bodyPr>
          <a:lstStyle/>
          <a:p>
            <a:r>
              <a:rPr lang="en-IN" sz="3600" b="1" dirty="0"/>
              <a:t>Practice</a:t>
            </a:r>
          </a:p>
        </p:txBody>
      </p:sp>
    </p:spTree>
    <p:extLst>
      <p:ext uri="{BB962C8B-B14F-4D97-AF65-F5344CB8AC3E}">
        <p14:creationId xmlns:p14="http://schemas.microsoft.com/office/powerpoint/2010/main" val="17189474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87EA7-885A-5413-A6DE-C46E986D1087}"/>
            </a:ext>
          </a:extLst>
        </p:cNvPr>
        <p:cNvGrpSpPr/>
        <p:nvPr/>
      </p:nvGrpSpPr>
      <p:grpSpPr>
        <a:xfrm>
          <a:off x="0" y="0"/>
          <a:ext cx="0" cy="0"/>
          <a:chOff x="0" y="0"/>
          <a:chExt cx="0" cy="0"/>
        </a:xfrm>
      </p:grpSpPr>
      <p:sp>
        <p:nvSpPr>
          <p:cNvPr id="160" name="object 2">
            <a:extLst>
              <a:ext uri="{FF2B5EF4-FFF2-40B4-BE49-F238E27FC236}">
                <a16:creationId xmlns:a16="http://schemas.microsoft.com/office/drawing/2014/main" id="{FC06649C-9F86-926D-F4DD-9A979D1A7BA2}"/>
              </a:ext>
            </a:extLst>
          </p:cNvPr>
          <p:cNvSpPr/>
          <p:nvPr/>
        </p:nvSpPr>
        <p:spPr>
          <a:xfrm>
            <a:off x="5164320" y="2639040"/>
            <a:ext cx="3474240" cy="1001849"/>
          </a:xfrm>
          <a:prstGeom prst="rect">
            <a:avLst/>
          </a:prstGeom>
          <a:noFill/>
          <a:ln w="0">
            <a:noFill/>
          </a:ln>
        </p:spPr>
        <p:style>
          <a:lnRef idx="0">
            <a:scrgbClr r="0" g="0" b="0"/>
          </a:lnRef>
          <a:fillRef idx="0">
            <a:scrgbClr r="0" g="0" b="0"/>
          </a:fillRef>
          <a:effectRef idx="0">
            <a:scrgbClr r="0" g="0" b="0"/>
          </a:effectRef>
          <a:fontRef idx="minor"/>
        </p:style>
        <p:txBody>
          <a:bodyPr lIns="0" tIns="16800" rIns="0" bIns="0" anchor="t">
            <a:spAutoFit/>
          </a:bodyPr>
          <a:lstStyle/>
          <a:p>
            <a:pPr marL="16800">
              <a:spcBef>
                <a:spcPts val="132"/>
              </a:spcBef>
            </a:pPr>
            <a:r>
              <a:rPr lang="en-IN" sz="6400" b="1" spc="-183">
                <a:solidFill>
                  <a:srgbClr val="000000"/>
                </a:solidFill>
                <a:latin typeface="Times New Roman"/>
              </a:rPr>
              <a:t>Q &amp; A</a:t>
            </a:r>
            <a:endParaRPr lang="en-IN" sz="6400" spc="-1">
              <a:solidFill>
                <a:srgbClr val="000000"/>
              </a:solidFill>
              <a:latin typeface="Arial"/>
            </a:endParaRPr>
          </a:p>
        </p:txBody>
      </p:sp>
    </p:spTree>
    <p:extLst>
      <p:ext uri="{BB962C8B-B14F-4D97-AF65-F5344CB8AC3E}">
        <p14:creationId xmlns:p14="http://schemas.microsoft.com/office/powerpoint/2010/main" val="23473504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B9C40-FCA9-10E1-45F5-793939D78909}"/>
            </a:ext>
          </a:extLst>
        </p:cNvPr>
        <p:cNvGrpSpPr/>
        <p:nvPr/>
      </p:nvGrpSpPr>
      <p:grpSpPr>
        <a:xfrm>
          <a:off x="0" y="0"/>
          <a:ext cx="0" cy="0"/>
          <a:chOff x="0" y="0"/>
          <a:chExt cx="0" cy="0"/>
        </a:xfrm>
      </p:grpSpPr>
      <p:sp>
        <p:nvSpPr>
          <p:cNvPr id="161" name="PlaceHolder 1">
            <a:extLst>
              <a:ext uri="{FF2B5EF4-FFF2-40B4-BE49-F238E27FC236}">
                <a16:creationId xmlns:a16="http://schemas.microsoft.com/office/drawing/2014/main" id="{BDEB9AE7-AB4C-56CB-529F-1D209B65C3B7}"/>
              </a:ext>
            </a:extLst>
          </p:cNvPr>
          <p:cNvSpPr>
            <a:spLocks noGrp="1"/>
          </p:cNvSpPr>
          <p:nvPr>
            <p:ph type="title"/>
          </p:nvPr>
        </p:nvSpPr>
        <p:spPr>
          <a:xfrm>
            <a:off x="3649440" y="2298720"/>
            <a:ext cx="3773280" cy="1160640"/>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6400" b="1" spc="-47">
                <a:solidFill>
                  <a:schemeClr val="dk1"/>
                </a:solidFill>
                <a:latin typeface="Times New Roman"/>
              </a:rPr>
              <a:t>Thank</a:t>
            </a:r>
            <a:r>
              <a:rPr lang="en-IN" sz="6400" b="1" spc="-88">
                <a:solidFill>
                  <a:schemeClr val="dk1"/>
                </a:solidFill>
                <a:latin typeface="Times New Roman"/>
              </a:rPr>
              <a:t> </a:t>
            </a:r>
            <a:r>
              <a:rPr lang="en-IN" sz="6400" b="1" spc="-35">
                <a:solidFill>
                  <a:schemeClr val="dk1"/>
                </a:solidFill>
                <a:latin typeface="Times New Roman"/>
              </a:rPr>
              <a:t>you</a:t>
            </a:r>
            <a:endParaRPr lang="en-IN" sz="6400" spc="-1">
              <a:solidFill>
                <a:srgbClr val="000000"/>
              </a:solidFill>
              <a:latin typeface="Arial"/>
            </a:endParaRPr>
          </a:p>
        </p:txBody>
      </p:sp>
    </p:spTree>
    <p:extLst>
      <p:ext uri="{BB962C8B-B14F-4D97-AF65-F5344CB8AC3E}">
        <p14:creationId xmlns:p14="http://schemas.microsoft.com/office/powerpoint/2010/main" val="19996167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32908-D913-2272-07B8-FDA559E5430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A6C07F1-7CDF-72D6-CB1A-6D929F3452BC}"/>
              </a:ext>
            </a:extLst>
          </p:cNvPr>
          <p:cNvSpPr txBox="1"/>
          <p:nvPr/>
        </p:nvSpPr>
        <p:spPr>
          <a:xfrm>
            <a:off x="3519613" y="3080187"/>
            <a:ext cx="7582219" cy="666786"/>
          </a:xfrm>
          <a:prstGeom prst="rect">
            <a:avLst/>
          </a:prstGeom>
          <a:noFill/>
        </p:spPr>
        <p:txBody>
          <a:bodyPr wrap="square">
            <a:spAutoFit/>
          </a:bodyPr>
          <a:lstStyle/>
          <a:p>
            <a:r>
              <a:rPr lang="en-IN" sz="3733" b="1" dirty="0"/>
              <a:t>The Android Framework</a:t>
            </a:r>
          </a:p>
        </p:txBody>
      </p:sp>
    </p:spTree>
    <p:extLst>
      <p:ext uri="{BB962C8B-B14F-4D97-AF65-F5344CB8AC3E}">
        <p14:creationId xmlns:p14="http://schemas.microsoft.com/office/powerpoint/2010/main" val="223181381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5D415-9453-4341-D63E-734176541A5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304CA26-585B-F7A8-A80C-D02973F1D0B6}"/>
              </a:ext>
            </a:extLst>
          </p:cNvPr>
          <p:cNvSpPr txBox="1"/>
          <p:nvPr/>
        </p:nvSpPr>
        <p:spPr>
          <a:xfrm>
            <a:off x="952876" y="877073"/>
            <a:ext cx="7582219" cy="666786"/>
          </a:xfrm>
          <a:prstGeom prst="rect">
            <a:avLst/>
          </a:prstGeom>
          <a:noFill/>
        </p:spPr>
        <p:txBody>
          <a:bodyPr wrap="square">
            <a:spAutoFit/>
          </a:bodyPr>
          <a:lstStyle/>
          <a:p>
            <a:r>
              <a:rPr lang="en-IN" sz="3733" b="1" dirty="0"/>
              <a:t>The Android Framework Agenda</a:t>
            </a:r>
          </a:p>
        </p:txBody>
      </p:sp>
      <p:sp>
        <p:nvSpPr>
          <p:cNvPr id="3" name="TextBox 2">
            <a:extLst>
              <a:ext uri="{FF2B5EF4-FFF2-40B4-BE49-F238E27FC236}">
                <a16:creationId xmlns:a16="http://schemas.microsoft.com/office/drawing/2014/main" id="{93C1E1B0-1DCC-AA6C-9409-74966EDEBE0A}"/>
              </a:ext>
            </a:extLst>
          </p:cNvPr>
          <p:cNvSpPr txBox="1"/>
          <p:nvPr/>
        </p:nvSpPr>
        <p:spPr>
          <a:xfrm>
            <a:off x="1188160" y="1925054"/>
            <a:ext cx="10533272" cy="2308324"/>
          </a:xfrm>
          <a:prstGeom prst="rect">
            <a:avLst/>
          </a:prstGeom>
          <a:noFill/>
        </p:spPr>
        <p:txBody>
          <a:bodyPr wrap="square">
            <a:spAutoFit/>
          </a:bodyPr>
          <a:lstStyle/>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Take a look at the Android framework</a:t>
            </a: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Look at how managers and system services communicate</a:t>
            </a:r>
          </a:p>
          <a:p>
            <a:pPr marL="380990" indent="-380990">
              <a:buFont typeface="Arial" panose="020B0604020202020204" pitchFamily="34" charset="0"/>
              <a:buChar char="•"/>
            </a:pPr>
            <a:r>
              <a:rPr lang="en-IN" sz="2400" dirty="0">
                <a:solidFill>
                  <a:srgbClr val="3333B3"/>
                </a:solidFill>
                <a:latin typeface="cmsy10" panose="020B0500000000000000" pitchFamily="34" charset="0"/>
              </a:rPr>
              <a:t> </a:t>
            </a:r>
            <a:r>
              <a:rPr lang="en-IN" sz="2400" dirty="0">
                <a:solidFill>
                  <a:srgbClr val="000000"/>
                </a:solidFill>
                <a:latin typeface="NimbusSanL-Regu"/>
              </a:rPr>
              <a:t>Defining interfaces using AIDL</a:t>
            </a: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Outline implementation of a system service</a:t>
            </a: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Deploying system services in applications</a:t>
            </a: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How to call services from the command-line</a:t>
            </a:r>
            <a:endParaRPr lang="en-IN" sz="2400" dirty="0"/>
          </a:p>
        </p:txBody>
      </p:sp>
    </p:spTree>
    <p:extLst>
      <p:ext uri="{BB962C8B-B14F-4D97-AF65-F5344CB8AC3E}">
        <p14:creationId xmlns:p14="http://schemas.microsoft.com/office/powerpoint/2010/main" val="19009852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3EA10-D4C4-B552-0553-AA074B747D1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3CF116E-8F4C-47E8-79C0-4335C4B2EB4B}"/>
              </a:ext>
            </a:extLst>
          </p:cNvPr>
          <p:cNvSpPr txBox="1"/>
          <p:nvPr/>
        </p:nvSpPr>
        <p:spPr>
          <a:xfrm>
            <a:off x="674812" y="462013"/>
            <a:ext cx="7582219" cy="666786"/>
          </a:xfrm>
          <a:prstGeom prst="rect">
            <a:avLst/>
          </a:prstGeom>
          <a:noFill/>
        </p:spPr>
        <p:txBody>
          <a:bodyPr wrap="square">
            <a:spAutoFit/>
          </a:bodyPr>
          <a:lstStyle/>
          <a:p>
            <a:r>
              <a:rPr lang="en-IN" sz="3733" b="1" dirty="0"/>
              <a:t>Architecture</a:t>
            </a:r>
          </a:p>
        </p:txBody>
      </p:sp>
      <p:pic>
        <p:nvPicPr>
          <p:cNvPr id="4" name="Picture 3">
            <a:extLst>
              <a:ext uri="{FF2B5EF4-FFF2-40B4-BE49-F238E27FC236}">
                <a16:creationId xmlns:a16="http://schemas.microsoft.com/office/drawing/2014/main" id="{035F52FC-55A0-CD95-8F12-04332100D7D9}"/>
              </a:ext>
            </a:extLst>
          </p:cNvPr>
          <p:cNvPicPr>
            <a:picLocks noChangeAspect="1"/>
          </p:cNvPicPr>
          <p:nvPr/>
        </p:nvPicPr>
        <p:blipFill>
          <a:blip r:embed="rId3"/>
          <a:stretch>
            <a:fillRect/>
          </a:stretch>
        </p:blipFill>
        <p:spPr>
          <a:xfrm>
            <a:off x="1793624" y="1159640"/>
            <a:ext cx="7578056" cy="5698360"/>
          </a:xfrm>
          <a:prstGeom prst="rect">
            <a:avLst/>
          </a:prstGeom>
        </p:spPr>
      </p:pic>
    </p:spTree>
    <p:extLst>
      <p:ext uri="{BB962C8B-B14F-4D97-AF65-F5344CB8AC3E}">
        <p14:creationId xmlns:p14="http://schemas.microsoft.com/office/powerpoint/2010/main" val="15634725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85FC9-EBC4-B41A-1376-F1A1DA70D59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51E102D-1BF0-7B67-4FC7-AD0698DB9289}"/>
              </a:ext>
            </a:extLst>
          </p:cNvPr>
          <p:cNvSpPr txBox="1"/>
          <p:nvPr/>
        </p:nvSpPr>
        <p:spPr>
          <a:xfrm>
            <a:off x="674812" y="462013"/>
            <a:ext cx="7582219" cy="666786"/>
          </a:xfrm>
          <a:prstGeom prst="rect">
            <a:avLst/>
          </a:prstGeom>
          <a:noFill/>
        </p:spPr>
        <p:txBody>
          <a:bodyPr wrap="square">
            <a:spAutoFit/>
          </a:bodyPr>
          <a:lstStyle/>
          <a:p>
            <a:r>
              <a:rPr lang="en-IN" sz="3733" b="1" dirty="0"/>
              <a:t>Android Framework layer</a:t>
            </a:r>
          </a:p>
        </p:txBody>
      </p:sp>
      <p:sp>
        <p:nvSpPr>
          <p:cNvPr id="3" name="TextBox 2">
            <a:extLst>
              <a:ext uri="{FF2B5EF4-FFF2-40B4-BE49-F238E27FC236}">
                <a16:creationId xmlns:a16="http://schemas.microsoft.com/office/drawing/2014/main" id="{A0BD46EE-544D-97DD-D3AF-471E2C59BAB8}"/>
              </a:ext>
            </a:extLst>
          </p:cNvPr>
          <p:cNvSpPr txBox="1"/>
          <p:nvPr/>
        </p:nvSpPr>
        <p:spPr>
          <a:xfrm>
            <a:off x="1005305" y="1520786"/>
            <a:ext cx="10758905" cy="4524315"/>
          </a:xfrm>
          <a:prstGeom prst="rect">
            <a:avLst/>
          </a:prstGeom>
          <a:noFill/>
        </p:spPr>
        <p:txBody>
          <a:bodyPr wrap="square">
            <a:spAutoFit/>
          </a:bodyPr>
          <a:lstStyle/>
          <a:p>
            <a:pPr marL="380990" indent="-380990">
              <a:buFont typeface="Arial" panose="020B0604020202020204" pitchFamily="34" charset="0"/>
              <a:buChar char="•"/>
            </a:pPr>
            <a:r>
              <a:rPr lang="en-IN" sz="2400" dirty="0">
                <a:solidFill>
                  <a:srgbClr val="000000"/>
                </a:solidFill>
                <a:latin typeface="NimbusSanL-Regu"/>
              </a:rPr>
              <a:t>Android Java libraries</a:t>
            </a:r>
          </a:p>
          <a:p>
            <a:pPr marL="990575" lvl="1" indent="-380990">
              <a:buFont typeface="Arial" panose="020B0604020202020204" pitchFamily="34" charset="0"/>
              <a:buChar char="•"/>
            </a:pPr>
            <a:r>
              <a:rPr lang="en-IN" sz="2400" dirty="0">
                <a:solidFill>
                  <a:srgbClr val="3333B3"/>
                </a:solidFill>
                <a:latin typeface="cmsy10" panose="020B0500000000000000" pitchFamily="34" charset="0"/>
              </a:rPr>
              <a:t> </a:t>
            </a:r>
            <a:r>
              <a:rPr lang="en-IN" sz="2400" dirty="0">
                <a:solidFill>
                  <a:srgbClr val="000000"/>
                </a:solidFill>
                <a:latin typeface="NimbusSanL-Regu"/>
              </a:rPr>
              <a:t>implement the Android API</a:t>
            </a:r>
          </a:p>
          <a:p>
            <a:pPr marL="990575" lvl="1"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have the same privilege as the calling app</a:t>
            </a:r>
            <a:br>
              <a:rPr lang="en-US" sz="2400" dirty="0">
                <a:solidFill>
                  <a:srgbClr val="000000"/>
                </a:solidFill>
                <a:latin typeface="NimbusSanL-Regu"/>
              </a:rPr>
            </a:br>
            <a:endParaRPr lang="en-US" sz="2400" dirty="0">
              <a:solidFill>
                <a:srgbClr val="000000"/>
              </a:solidFill>
              <a:latin typeface="NimbusSanL-Regu"/>
            </a:endParaRPr>
          </a:p>
          <a:p>
            <a:pPr marL="380990" indent="-380990">
              <a:buFont typeface="Arial" panose="020B0604020202020204" pitchFamily="34" charset="0"/>
              <a:buChar char="•"/>
            </a:pPr>
            <a:r>
              <a:rPr lang="en-IN" sz="2400" dirty="0">
                <a:solidFill>
                  <a:srgbClr val="3333B3"/>
                </a:solidFill>
                <a:latin typeface="cmsy10" panose="020B0500000000000000" pitchFamily="34" charset="0"/>
              </a:rPr>
              <a:t> </a:t>
            </a:r>
            <a:r>
              <a:rPr lang="en-IN" sz="2400" dirty="0">
                <a:solidFill>
                  <a:srgbClr val="000000"/>
                </a:solidFill>
                <a:latin typeface="NimbusSanL-Regu"/>
              </a:rPr>
              <a:t>System Services</a:t>
            </a:r>
          </a:p>
          <a:p>
            <a:pPr marL="990575" lvl="1"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a collection of objects that make up the Android operating system</a:t>
            </a:r>
          </a:p>
          <a:p>
            <a:pPr marL="990575" lvl="1"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run in different process to the app</a:t>
            </a:r>
          </a:p>
          <a:p>
            <a:pPr marL="990575" lvl="1" indent="-380990">
              <a:buFont typeface="Arial" panose="020B0604020202020204" pitchFamily="34" charset="0"/>
              <a:buChar char="•"/>
            </a:pPr>
            <a:r>
              <a:rPr lang="en-IN" sz="2400" dirty="0">
                <a:solidFill>
                  <a:srgbClr val="3333B3"/>
                </a:solidFill>
                <a:latin typeface="cmsy10" panose="020B0500000000000000" pitchFamily="34" charset="0"/>
              </a:rPr>
              <a:t> </a:t>
            </a:r>
            <a:r>
              <a:rPr lang="en-IN" sz="2400" dirty="0">
                <a:solidFill>
                  <a:srgbClr val="000000"/>
                </a:solidFill>
                <a:latin typeface="NimbusSanL-Regu"/>
              </a:rPr>
              <a:t>have elevated privileges</a:t>
            </a:r>
          </a:p>
          <a:p>
            <a:pPr marL="990575" lvl="1" indent="-380990">
              <a:buFont typeface="Arial" panose="020B0604020202020204" pitchFamily="34" charset="0"/>
              <a:buChar char="•"/>
            </a:pPr>
            <a:r>
              <a:rPr lang="en-IN" sz="2400" dirty="0">
                <a:solidFill>
                  <a:srgbClr val="3333B3"/>
                </a:solidFill>
                <a:latin typeface="cmsy10" panose="020B0500000000000000" pitchFamily="34" charset="0"/>
              </a:rPr>
              <a:t> </a:t>
            </a:r>
            <a:r>
              <a:rPr lang="en-IN" sz="2400" dirty="0">
                <a:solidFill>
                  <a:srgbClr val="000000"/>
                </a:solidFill>
                <a:latin typeface="NimbusSanL-Regu"/>
              </a:rPr>
              <a:t>enforce the Android permissions</a:t>
            </a:r>
            <a:br>
              <a:rPr lang="en-IN" sz="2400" dirty="0">
                <a:solidFill>
                  <a:srgbClr val="000000"/>
                </a:solidFill>
                <a:latin typeface="NimbusSanL-Regu"/>
              </a:rPr>
            </a:br>
            <a:endParaRPr lang="en-IN" sz="2400" dirty="0">
              <a:solidFill>
                <a:srgbClr val="000000"/>
              </a:solidFill>
              <a:latin typeface="NimbusSanL-Regu"/>
            </a:endParaRPr>
          </a:p>
          <a:p>
            <a:pPr marL="380990" indent="-380990">
              <a:buFont typeface="Arial" panose="020B0604020202020204" pitchFamily="34" charset="0"/>
              <a:buChar char="•"/>
            </a:pPr>
            <a:r>
              <a:rPr lang="en-IN" sz="2400" dirty="0">
                <a:solidFill>
                  <a:srgbClr val="3333B3"/>
                </a:solidFill>
                <a:latin typeface="cmsy10" panose="020B0500000000000000" pitchFamily="34" charset="0"/>
              </a:rPr>
              <a:t> </a:t>
            </a:r>
            <a:r>
              <a:rPr lang="en-IN" sz="2400" dirty="0">
                <a:solidFill>
                  <a:srgbClr val="000000"/>
                </a:solidFill>
                <a:latin typeface="NimbusSanL-Regu"/>
              </a:rPr>
              <a:t>"Glue" libraries</a:t>
            </a:r>
          </a:p>
          <a:p>
            <a:pPr marL="990575" lvl="1"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connect system services (written mostly in Java) to the native layer</a:t>
            </a:r>
            <a:endParaRPr lang="en-IN" sz="2400" dirty="0"/>
          </a:p>
        </p:txBody>
      </p:sp>
    </p:spTree>
    <p:extLst>
      <p:ext uri="{BB962C8B-B14F-4D97-AF65-F5344CB8AC3E}">
        <p14:creationId xmlns:p14="http://schemas.microsoft.com/office/powerpoint/2010/main" val="425276397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895B7-5095-04FE-DEF6-C7DF831897B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041B691-4B76-85C0-153F-B9F532016ACD}"/>
              </a:ext>
            </a:extLst>
          </p:cNvPr>
          <p:cNvSpPr txBox="1"/>
          <p:nvPr/>
        </p:nvSpPr>
        <p:spPr>
          <a:xfrm>
            <a:off x="674812" y="462013"/>
            <a:ext cx="7582219" cy="666786"/>
          </a:xfrm>
          <a:prstGeom prst="rect">
            <a:avLst/>
          </a:prstGeom>
          <a:noFill/>
        </p:spPr>
        <p:txBody>
          <a:bodyPr wrap="square">
            <a:spAutoFit/>
          </a:bodyPr>
          <a:lstStyle/>
          <a:p>
            <a:r>
              <a:rPr lang="en-IN" sz="3733" b="1" dirty="0"/>
              <a:t>System Services</a:t>
            </a:r>
          </a:p>
        </p:txBody>
      </p:sp>
      <p:sp>
        <p:nvSpPr>
          <p:cNvPr id="4" name="TextBox 3">
            <a:extLst>
              <a:ext uri="{FF2B5EF4-FFF2-40B4-BE49-F238E27FC236}">
                <a16:creationId xmlns:a16="http://schemas.microsoft.com/office/drawing/2014/main" id="{257E11E1-E30C-C645-3305-E27D9BD47844}"/>
              </a:ext>
            </a:extLst>
          </p:cNvPr>
          <p:cNvSpPr txBox="1"/>
          <p:nvPr/>
        </p:nvSpPr>
        <p:spPr>
          <a:xfrm>
            <a:off x="898359" y="1373535"/>
            <a:ext cx="10994189" cy="5262979"/>
          </a:xfrm>
          <a:prstGeom prst="rect">
            <a:avLst/>
          </a:prstGeom>
          <a:noFill/>
        </p:spPr>
        <p:txBody>
          <a:bodyPr wrap="square">
            <a:spAutoFit/>
          </a:bodyPr>
          <a:lstStyle/>
          <a:p>
            <a:pPr marL="380990" indent="-380990">
              <a:buFont typeface="Arial" panose="020B0604020202020204" pitchFamily="34" charset="0"/>
              <a:buChar char="•"/>
            </a:pPr>
            <a:r>
              <a:rPr lang="en-US" sz="2400" dirty="0">
                <a:solidFill>
                  <a:srgbClr val="000000"/>
                </a:solidFill>
                <a:latin typeface="NimbusSanL-Regu"/>
              </a:rPr>
              <a:t>The framework implements an object-oriented operating system on top of a</a:t>
            </a:r>
            <a:br>
              <a:rPr lang="en-US" sz="2400" dirty="0">
                <a:solidFill>
                  <a:srgbClr val="000000"/>
                </a:solidFill>
                <a:latin typeface="NimbusSanL-Regu"/>
              </a:rPr>
            </a:br>
            <a:r>
              <a:rPr lang="en-IN" sz="2400" dirty="0">
                <a:solidFill>
                  <a:srgbClr val="000000"/>
                </a:solidFill>
                <a:latin typeface="NimbusSanL-Regu"/>
              </a:rPr>
              <a:t>conventional Unix-like operating system (Linux).</a:t>
            </a:r>
            <a:br>
              <a:rPr lang="en-IN" sz="2400" dirty="0">
                <a:solidFill>
                  <a:srgbClr val="000000"/>
                </a:solidFill>
                <a:latin typeface="NimbusSanL-Regu"/>
              </a:rPr>
            </a:br>
            <a:endParaRPr lang="en-IN" sz="2400" dirty="0">
              <a:solidFill>
                <a:srgbClr val="000000"/>
              </a:solidFill>
              <a:latin typeface="NimbusSanL-Regu"/>
            </a:endParaRP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Object-oriented means a collection of services that can be invoked remotely.</a:t>
            </a:r>
            <a:br>
              <a:rPr lang="en-US" sz="2400" dirty="0">
                <a:solidFill>
                  <a:srgbClr val="000000"/>
                </a:solidFill>
                <a:latin typeface="NimbusSanL-Regu"/>
              </a:rPr>
            </a:br>
            <a:endParaRPr lang="en-US" sz="2400" dirty="0">
              <a:solidFill>
                <a:srgbClr val="000000"/>
              </a:solidFill>
              <a:latin typeface="NimbusSanL-Regu"/>
            </a:endParaRP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Services perform system-level tasks on behalf of the caller, e.g.:</a:t>
            </a:r>
          </a:p>
          <a:p>
            <a:pPr marL="990575" lvl="1"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Making the device vibrate (</a:t>
            </a:r>
            <a:r>
              <a:rPr lang="en-US" sz="2400" dirty="0" err="1">
                <a:solidFill>
                  <a:srgbClr val="000000"/>
                </a:solidFill>
                <a:latin typeface="NimbusSanL-Regu"/>
              </a:rPr>
              <a:t>VibratorService</a:t>
            </a:r>
            <a:r>
              <a:rPr lang="en-US" sz="2400" dirty="0">
                <a:solidFill>
                  <a:srgbClr val="000000"/>
                </a:solidFill>
                <a:latin typeface="NimbusSanL-Regu"/>
              </a:rPr>
              <a:t>)</a:t>
            </a:r>
          </a:p>
          <a:p>
            <a:pPr marL="990575" lvl="1" indent="-380990">
              <a:buFont typeface="Arial" panose="020B0604020202020204" pitchFamily="34" charset="0"/>
              <a:buChar char="•"/>
            </a:pPr>
            <a:r>
              <a:rPr lang="en-IN" sz="2400" dirty="0">
                <a:solidFill>
                  <a:srgbClr val="3333B3"/>
                </a:solidFill>
                <a:latin typeface="cmsy10" panose="020B0500000000000000" pitchFamily="34" charset="0"/>
              </a:rPr>
              <a:t> </a:t>
            </a:r>
            <a:r>
              <a:rPr lang="en-IN" sz="2400" dirty="0">
                <a:solidFill>
                  <a:srgbClr val="000000"/>
                </a:solidFill>
                <a:latin typeface="NimbusSanL-Regu"/>
              </a:rPr>
              <a:t>Managing power states (</a:t>
            </a:r>
            <a:r>
              <a:rPr lang="en-IN" sz="2400" dirty="0" err="1">
                <a:solidFill>
                  <a:srgbClr val="000000"/>
                </a:solidFill>
                <a:latin typeface="NimbusSanL-Regu"/>
              </a:rPr>
              <a:t>PowerManager</a:t>
            </a:r>
            <a:r>
              <a:rPr lang="en-IN" sz="2400" dirty="0">
                <a:solidFill>
                  <a:srgbClr val="000000"/>
                </a:solidFill>
                <a:latin typeface="NimbusSanL-Regu"/>
              </a:rPr>
              <a:t>)</a:t>
            </a:r>
          </a:p>
          <a:p>
            <a:pPr marL="990575" lvl="1"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Managing activity state (Activity Manager)</a:t>
            </a:r>
            <a:br>
              <a:rPr lang="en-US" sz="2400" dirty="0">
                <a:solidFill>
                  <a:srgbClr val="000000"/>
                </a:solidFill>
                <a:latin typeface="NimbusSanL-Regu"/>
              </a:rPr>
            </a:br>
            <a:endParaRPr lang="en-US" sz="2400" dirty="0">
              <a:solidFill>
                <a:srgbClr val="000000"/>
              </a:solidFill>
              <a:latin typeface="NimbusSanL-Regu"/>
            </a:endParaRP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Services use system UIDs that allow them to access system resources</a:t>
            </a:r>
          </a:p>
          <a:p>
            <a:pPr marL="380990" indent="-380990">
              <a:buFont typeface="Arial" panose="020B0604020202020204" pitchFamily="34" charset="0"/>
              <a:buChar char="•"/>
            </a:pPr>
            <a:r>
              <a:rPr lang="en-US" sz="2400" dirty="0">
                <a:latin typeface="NimbusSans"/>
              </a:rPr>
              <a:t>There are several tools that can be used to monitor and interact with system services</a:t>
            </a:r>
            <a:endParaRPr lang="en-US" sz="2400" dirty="0">
              <a:solidFill>
                <a:srgbClr val="000000"/>
              </a:solidFill>
              <a:latin typeface="NimbusSanL-Regu"/>
            </a:endParaRPr>
          </a:p>
          <a:p>
            <a:pPr marL="380990" indent="-380990">
              <a:buFont typeface="Arial" panose="020B0604020202020204" pitchFamily="34" charset="0"/>
              <a:buChar char="•"/>
            </a:pPr>
            <a:endParaRPr lang="en-IN" sz="2400" dirty="0"/>
          </a:p>
        </p:txBody>
      </p:sp>
    </p:spTree>
    <p:extLst>
      <p:ext uri="{BB962C8B-B14F-4D97-AF65-F5344CB8AC3E}">
        <p14:creationId xmlns:p14="http://schemas.microsoft.com/office/powerpoint/2010/main" val="32337978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4B5CE-5E6C-7EF3-5C12-863BEE9C550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C5138E3-EDD7-8BBD-EEAB-71102ABD70D0}"/>
              </a:ext>
            </a:extLst>
          </p:cNvPr>
          <p:cNvSpPr txBox="1"/>
          <p:nvPr/>
        </p:nvSpPr>
        <p:spPr>
          <a:xfrm>
            <a:off x="674812" y="462013"/>
            <a:ext cx="7582219" cy="666786"/>
          </a:xfrm>
          <a:prstGeom prst="rect">
            <a:avLst/>
          </a:prstGeom>
          <a:noFill/>
        </p:spPr>
        <p:txBody>
          <a:bodyPr wrap="square">
            <a:spAutoFit/>
          </a:bodyPr>
          <a:lstStyle/>
          <a:p>
            <a:r>
              <a:rPr lang="en-IN" sz="3733" b="1" dirty="0"/>
              <a:t>System Services</a:t>
            </a:r>
          </a:p>
        </p:txBody>
      </p:sp>
      <p:sp>
        <p:nvSpPr>
          <p:cNvPr id="3" name="TextBox 2">
            <a:extLst>
              <a:ext uri="{FF2B5EF4-FFF2-40B4-BE49-F238E27FC236}">
                <a16:creationId xmlns:a16="http://schemas.microsoft.com/office/drawing/2014/main" id="{0C93FE38-8B0C-A321-F1EC-7BFA6219E90E}"/>
              </a:ext>
            </a:extLst>
          </p:cNvPr>
          <p:cNvSpPr txBox="1"/>
          <p:nvPr/>
        </p:nvSpPr>
        <p:spPr>
          <a:xfrm>
            <a:off x="941138" y="1533116"/>
            <a:ext cx="8160084" cy="3785652"/>
          </a:xfrm>
          <a:prstGeom prst="rect">
            <a:avLst/>
          </a:prstGeom>
          <a:noFill/>
        </p:spPr>
        <p:txBody>
          <a:bodyPr wrap="square">
            <a:spAutoFit/>
          </a:bodyPr>
          <a:lstStyle/>
          <a:p>
            <a:pPr algn="l"/>
            <a:r>
              <a:rPr lang="en-US" sz="2400" dirty="0">
                <a:latin typeface="OpenSymbol"/>
              </a:rPr>
              <a:t>• </a:t>
            </a:r>
            <a:r>
              <a:rPr lang="en-US" sz="2400" dirty="0">
                <a:latin typeface="NimbusSans"/>
              </a:rPr>
              <a:t>Listing the main system services:</a:t>
            </a:r>
          </a:p>
          <a:p>
            <a:pPr algn="l"/>
            <a:r>
              <a:rPr lang="en-IN" sz="2400" dirty="0">
                <a:latin typeface="CourierNewPSMT"/>
              </a:rPr>
              <a:t># </a:t>
            </a:r>
            <a:r>
              <a:rPr lang="en-IN" sz="2400" b="1" dirty="0">
                <a:latin typeface="CourierNewPS-BoldMT"/>
              </a:rPr>
              <a:t>service list</a:t>
            </a:r>
          </a:p>
          <a:p>
            <a:pPr algn="l"/>
            <a:r>
              <a:rPr lang="en-US" sz="2400" dirty="0">
                <a:latin typeface="OpenSymbol"/>
              </a:rPr>
              <a:t>• </a:t>
            </a:r>
            <a:r>
              <a:rPr lang="en-US" sz="2400" dirty="0">
                <a:latin typeface="NimbusSans"/>
              </a:rPr>
              <a:t>Listing vendor system services (may not be built by default on Cuttlefish):</a:t>
            </a:r>
          </a:p>
          <a:p>
            <a:pPr algn="l"/>
            <a:r>
              <a:rPr lang="en-IN" sz="2400" dirty="0">
                <a:latin typeface="CourierNewPSMT"/>
              </a:rPr>
              <a:t># </a:t>
            </a:r>
            <a:r>
              <a:rPr lang="en-IN" sz="2400" b="1" dirty="0" err="1">
                <a:latin typeface="CourierNewPS-BoldMT"/>
              </a:rPr>
              <a:t>vndservice</a:t>
            </a:r>
            <a:r>
              <a:rPr lang="en-IN" sz="2400" b="1" dirty="0">
                <a:latin typeface="CourierNewPS-BoldMT"/>
              </a:rPr>
              <a:t> list</a:t>
            </a:r>
          </a:p>
          <a:p>
            <a:pPr algn="l"/>
            <a:r>
              <a:rPr lang="en-US" sz="2400" dirty="0">
                <a:latin typeface="OpenSymbol"/>
              </a:rPr>
              <a:t>• </a:t>
            </a:r>
            <a:r>
              <a:rPr lang="en-US" sz="2400" dirty="0">
                <a:latin typeface="NimbusSans"/>
              </a:rPr>
              <a:t>Finding out what process is running the main system server process:</a:t>
            </a:r>
          </a:p>
          <a:p>
            <a:pPr algn="l"/>
            <a:r>
              <a:rPr lang="en-IN" sz="2400" dirty="0">
                <a:latin typeface="CourierNewPSMT"/>
              </a:rPr>
              <a:t># </a:t>
            </a:r>
            <a:r>
              <a:rPr lang="en-IN" sz="2400" b="1" dirty="0" err="1">
                <a:latin typeface="CourierNewPS-BoldMT"/>
              </a:rPr>
              <a:t>ps</a:t>
            </a:r>
            <a:r>
              <a:rPr lang="en-IN" sz="2400" b="1" dirty="0">
                <a:latin typeface="CourierNewPS-BoldMT"/>
              </a:rPr>
              <a:t> -A | grep </a:t>
            </a:r>
            <a:r>
              <a:rPr lang="en-IN" sz="2400" b="1" dirty="0" err="1">
                <a:latin typeface="CourierNewPS-BoldMT"/>
              </a:rPr>
              <a:t>system_server</a:t>
            </a:r>
            <a:endParaRPr lang="en-IN" sz="2400" b="1" dirty="0">
              <a:latin typeface="CourierNewPS-BoldMT"/>
            </a:endParaRPr>
          </a:p>
          <a:p>
            <a:pPr algn="l"/>
            <a:r>
              <a:rPr lang="en-US" sz="2400" dirty="0">
                <a:latin typeface="OpenSymbol"/>
              </a:rPr>
              <a:t>• </a:t>
            </a:r>
            <a:r>
              <a:rPr lang="en-US" sz="2400" dirty="0">
                <a:latin typeface="NimbusSans"/>
              </a:rPr>
              <a:t>Dumping the internal state of all system services:</a:t>
            </a:r>
          </a:p>
          <a:p>
            <a:pPr algn="l"/>
            <a:r>
              <a:rPr lang="en-IN" sz="2400" dirty="0">
                <a:latin typeface="CourierNewPSMT"/>
              </a:rPr>
              <a:t># </a:t>
            </a:r>
            <a:r>
              <a:rPr lang="en-IN" sz="2400" b="1" dirty="0" err="1">
                <a:latin typeface="CourierNewPS-BoldMT"/>
              </a:rPr>
              <a:t>dumpsys</a:t>
            </a:r>
            <a:endParaRPr lang="en-IN" sz="2400" dirty="0"/>
          </a:p>
        </p:txBody>
      </p:sp>
    </p:spTree>
    <p:extLst>
      <p:ext uri="{BB962C8B-B14F-4D97-AF65-F5344CB8AC3E}">
        <p14:creationId xmlns:p14="http://schemas.microsoft.com/office/powerpoint/2010/main" val="2273361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PlaceHolder 1"/>
          <p:cNvSpPr>
            <a:spLocks noGrp="1"/>
          </p:cNvSpPr>
          <p:nvPr>
            <p:ph type="title"/>
          </p:nvPr>
        </p:nvSpPr>
        <p:spPr>
          <a:xfrm>
            <a:off x="1042080" y="571680"/>
            <a:ext cx="4956480" cy="626880"/>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a:solidFill>
                  <a:schemeClr val="dk1"/>
                </a:solidFill>
                <a:latin typeface="Times New Roman"/>
              </a:rPr>
              <a:t>Introduction to Android</a:t>
            </a:r>
            <a:endParaRPr lang="en-IN" sz="3733" spc="-1">
              <a:solidFill>
                <a:srgbClr val="000000"/>
              </a:solidFill>
              <a:latin typeface="Arial"/>
            </a:endParaRPr>
          </a:p>
        </p:txBody>
      </p:sp>
      <p:sp>
        <p:nvSpPr>
          <p:cNvPr id="46" name="Rectangle 45"/>
          <p:cNvSpPr/>
          <p:nvPr/>
        </p:nvSpPr>
        <p:spPr>
          <a:xfrm>
            <a:off x="849600" y="1248000"/>
            <a:ext cx="11244960" cy="5188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endParaRPr lang="en-IN" sz="2133" spc="-1" dirty="0">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r>
              <a:rPr lang="en-IN" sz="2133" spc="-1" dirty="0">
                <a:solidFill>
                  <a:srgbClr val="000000"/>
                </a:solidFill>
                <a:latin typeface="Calibri"/>
                <a:ea typeface="Microsoft YaHei"/>
              </a:rPr>
              <a:t>Android is an operating system based on Linux, specifically developed for mobile devices such as cell-phones and tablets.</a:t>
            </a:r>
            <a:endParaRPr lang="en-IN" sz="2133" spc="-1" dirty="0">
              <a:solidFill>
                <a:srgbClr val="000000"/>
              </a:solidFill>
              <a:latin typeface="Arial"/>
            </a:endParaRPr>
          </a:p>
          <a:p>
            <a:pPr>
              <a:spcBef>
                <a:spcPts val="132"/>
              </a:spcBef>
              <a:tabLst>
                <a:tab pos="473268" algn="l"/>
                <a:tab pos="474228" algn="l"/>
              </a:tabLst>
            </a:pPr>
            <a:endParaRPr lang="en-IN" sz="2667" spc="-1" dirty="0">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r>
              <a:rPr lang="en-IN" sz="2133" spc="-1" dirty="0">
                <a:solidFill>
                  <a:srgbClr val="000000"/>
                </a:solidFill>
                <a:latin typeface="Calibri"/>
                <a:ea typeface="Microsoft YaHei"/>
              </a:rPr>
              <a:t>includes all the frameworks and that let you create and deploy your own custom applications </a:t>
            </a:r>
            <a:endParaRPr lang="en-IN" sz="2133" spc="-1" dirty="0">
              <a:solidFill>
                <a:srgbClr val="000000"/>
              </a:solidFill>
              <a:latin typeface="Arial"/>
            </a:endParaRPr>
          </a:p>
          <a:p>
            <a:pPr>
              <a:spcBef>
                <a:spcPts val="132"/>
              </a:spcBef>
              <a:tabLst>
                <a:tab pos="473268" algn="l"/>
                <a:tab pos="474228" algn="l"/>
              </a:tabLst>
            </a:pPr>
            <a:endParaRPr lang="en-IN" sz="2667" spc="-1" dirty="0">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r>
              <a:rPr lang="en-IN" sz="2133" spc="-1" dirty="0">
                <a:solidFill>
                  <a:srgbClr val="000000"/>
                </a:solidFill>
                <a:latin typeface="Calibri"/>
                <a:ea typeface="Microsoft YaHei"/>
              </a:rPr>
              <a:t>Andy Rubin is the founder of Android Inc. and developed the Android Operating system in 2003.</a:t>
            </a:r>
            <a:endParaRPr lang="en-IN" sz="2133" spc="-1" dirty="0">
              <a:solidFill>
                <a:srgbClr val="000000"/>
              </a:solidFill>
              <a:latin typeface="Arial"/>
            </a:endParaRPr>
          </a:p>
          <a:p>
            <a:pPr>
              <a:spcBef>
                <a:spcPts val="132"/>
              </a:spcBef>
              <a:tabLst>
                <a:tab pos="473268" algn="l"/>
                <a:tab pos="474228" algn="l"/>
              </a:tabLst>
            </a:pPr>
            <a:endParaRPr lang="en-IN" sz="2667" spc="-1" dirty="0">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r>
              <a:rPr lang="en-IN" sz="2133" spc="-1" dirty="0">
                <a:solidFill>
                  <a:srgbClr val="000000"/>
                </a:solidFill>
                <a:latin typeface="Calibri"/>
                <a:ea typeface="Microsoft YaHei"/>
              </a:rPr>
              <a:t>In 2005 Google acquired the Android operating system from Android Inc </a:t>
            </a:r>
            <a:endParaRPr lang="en-IN" sz="2133" spc="-1" dirty="0">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r>
              <a:rPr lang="en-IN" sz="2133" spc="-1" dirty="0">
                <a:solidFill>
                  <a:srgbClr val="000000"/>
                </a:solidFill>
                <a:latin typeface="Calibri"/>
                <a:ea typeface="Microsoft YaHei"/>
              </a:rPr>
              <a:t>Currently Google is Developing and Maintaining the Android</a:t>
            </a:r>
            <a:endParaRPr lang="en-IN" sz="2133" spc="-1" dirty="0">
              <a:solidFill>
                <a:srgbClr val="000000"/>
              </a:solidFill>
              <a:latin typeface="Arial"/>
            </a:endParaRPr>
          </a:p>
          <a:p>
            <a:pPr>
              <a:spcBef>
                <a:spcPts val="132"/>
              </a:spcBef>
              <a:tabLst>
                <a:tab pos="473268" algn="l"/>
                <a:tab pos="474228" algn="l"/>
              </a:tabLst>
            </a:pPr>
            <a:endParaRPr lang="en-IN" sz="2667" spc="-1" dirty="0">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r>
              <a:rPr lang="en-IN" sz="2133" spc="-1" dirty="0">
                <a:solidFill>
                  <a:srgbClr val="000000"/>
                </a:solidFill>
                <a:latin typeface="Calibri"/>
                <a:ea typeface="Microsoft YaHei"/>
              </a:rPr>
              <a:t>The android operating system is used on more than 3 billion active devices across the globe </a:t>
            </a:r>
            <a:endParaRPr lang="en-IN" sz="2133" spc="-1" dirty="0">
              <a:solidFill>
                <a:srgbClr val="000000"/>
              </a:solidFill>
              <a:latin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260D9-A0D7-8258-6999-11C5E2DBBD9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0BB9952-768C-F270-948F-906FCF557964}"/>
              </a:ext>
            </a:extLst>
          </p:cNvPr>
          <p:cNvSpPr txBox="1"/>
          <p:nvPr/>
        </p:nvSpPr>
        <p:spPr>
          <a:xfrm>
            <a:off x="674812" y="462013"/>
            <a:ext cx="7582219" cy="666786"/>
          </a:xfrm>
          <a:prstGeom prst="rect">
            <a:avLst/>
          </a:prstGeom>
          <a:noFill/>
        </p:spPr>
        <p:txBody>
          <a:bodyPr wrap="square">
            <a:spAutoFit/>
          </a:bodyPr>
          <a:lstStyle/>
          <a:p>
            <a:r>
              <a:rPr lang="en-IN" sz="3733" b="1" dirty="0"/>
              <a:t>System Services</a:t>
            </a:r>
          </a:p>
        </p:txBody>
      </p:sp>
      <p:sp>
        <p:nvSpPr>
          <p:cNvPr id="4" name="TextBox 3">
            <a:extLst>
              <a:ext uri="{FF2B5EF4-FFF2-40B4-BE49-F238E27FC236}">
                <a16:creationId xmlns:a16="http://schemas.microsoft.com/office/drawing/2014/main" id="{04EBDC79-60BD-3B40-8F96-8324FE46EBDE}"/>
              </a:ext>
            </a:extLst>
          </p:cNvPr>
          <p:cNvSpPr txBox="1"/>
          <p:nvPr/>
        </p:nvSpPr>
        <p:spPr>
          <a:xfrm>
            <a:off x="941138" y="1159640"/>
            <a:ext cx="10844463" cy="4893647"/>
          </a:xfrm>
          <a:prstGeom prst="rect">
            <a:avLst/>
          </a:prstGeom>
          <a:noFill/>
        </p:spPr>
        <p:txBody>
          <a:bodyPr wrap="square">
            <a:spAutoFit/>
          </a:bodyPr>
          <a:lstStyle/>
          <a:p>
            <a:pPr algn="l"/>
            <a:endParaRPr lang="en-IN" sz="2400" b="1" dirty="0">
              <a:latin typeface="CourierNewPS-BoldMT"/>
            </a:endParaRPr>
          </a:p>
          <a:p>
            <a:pPr algn="l"/>
            <a:r>
              <a:rPr lang="en-US" sz="2400" dirty="0">
                <a:latin typeface="OpenSymbol"/>
              </a:rPr>
              <a:t>• </a:t>
            </a:r>
            <a:r>
              <a:rPr lang="en-US" sz="2400" dirty="0">
                <a:latin typeface="NimbusSans"/>
              </a:rPr>
              <a:t>Dumping the internal state of a single system service (Activity Manager in this case):</a:t>
            </a:r>
          </a:p>
          <a:p>
            <a:pPr algn="l"/>
            <a:r>
              <a:rPr lang="en-IN" sz="2400" dirty="0">
                <a:latin typeface="CourierNewPSMT"/>
              </a:rPr>
              <a:t># </a:t>
            </a:r>
            <a:r>
              <a:rPr lang="en-IN" sz="2400" b="1" dirty="0" err="1">
                <a:latin typeface="CourierNewPS-BoldMT"/>
              </a:rPr>
              <a:t>dumpsys</a:t>
            </a:r>
            <a:r>
              <a:rPr lang="en-IN" sz="2400" b="1" dirty="0">
                <a:latin typeface="CourierNewPS-BoldMT"/>
              </a:rPr>
              <a:t> activity</a:t>
            </a:r>
          </a:p>
          <a:p>
            <a:pPr algn="l"/>
            <a:r>
              <a:rPr lang="en-US" sz="2400" dirty="0">
                <a:latin typeface="OpenSymbol"/>
              </a:rPr>
              <a:t>• </a:t>
            </a:r>
            <a:r>
              <a:rPr lang="en-US" sz="2400" dirty="0">
                <a:latin typeface="NimbusSans"/>
              </a:rPr>
              <a:t>Checking the logs for the system server process’ PID (replace [] value):</a:t>
            </a:r>
          </a:p>
          <a:p>
            <a:pPr algn="l"/>
            <a:r>
              <a:rPr lang="en-US" sz="2400" dirty="0">
                <a:latin typeface="CourierNewPSMT"/>
              </a:rPr>
              <a:t># </a:t>
            </a:r>
            <a:r>
              <a:rPr lang="en-US" sz="2400" b="1" dirty="0">
                <a:latin typeface="CourierNewPS-BoldMT"/>
              </a:rPr>
              <a:t>logcat --</a:t>
            </a:r>
            <a:r>
              <a:rPr lang="en-US" sz="2400" b="1" dirty="0" err="1">
                <a:latin typeface="CourierNewPS-BoldMT"/>
              </a:rPr>
              <a:t>pid</a:t>
            </a:r>
            <a:r>
              <a:rPr lang="en-US" sz="2400" b="1" dirty="0">
                <a:latin typeface="CourierNewPS-BoldMT"/>
              </a:rPr>
              <a:t>=</a:t>
            </a:r>
            <a:r>
              <a:rPr lang="en-US" sz="2400" b="1" i="1" dirty="0">
                <a:latin typeface="CourierNewPS-BoldItalicMT"/>
              </a:rPr>
              <a:t>[PID RETURBED BY PS COMMAND ABOVE]</a:t>
            </a:r>
          </a:p>
          <a:p>
            <a:pPr algn="l"/>
            <a:r>
              <a:rPr lang="en-US" sz="2400" dirty="0">
                <a:latin typeface="OpenSymbol"/>
              </a:rPr>
              <a:t>• </a:t>
            </a:r>
            <a:r>
              <a:rPr lang="en-US" sz="2400" dirty="0">
                <a:latin typeface="NimbusSans"/>
              </a:rPr>
              <a:t>Checking the logs for output from a given system service – </a:t>
            </a:r>
            <a:r>
              <a:rPr lang="en-US" sz="2400" dirty="0" err="1">
                <a:latin typeface="NimbusSans"/>
              </a:rPr>
              <a:t>WindowManager</a:t>
            </a:r>
            <a:r>
              <a:rPr lang="en-US" sz="2400" dirty="0">
                <a:latin typeface="NimbusSans"/>
              </a:rPr>
              <a:t> for ex:</a:t>
            </a:r>
          </a:p>
          <a:p>
            <a:pPr algn="l"/>
            <a:r>
              <a:rPr lang="en-IN" sz="2400" dirty="0">
                <a:latin typeface="CourierNewPSMT"/>
              </a:rPr>
              <a:t># </a:t>
            </a:r>
            <a:r>
              <a:rPr lang="en-IN" sz="2400" b="1" dirty="0">
                <a:latin typeface="CourierNewPS-BoldMT"/>
              </a:rPr>
              <a:t>logcat </a:t>
            </a:r>
            <a:r>
              <a:rPr lang="en-IN" sz="2400" b="1" i="1" dirty="0">
                <a:latin typeface="CourierNewPS-BoldItalicMT"/>
              </a:rPr>
              <a:t>| </a:t>
            </a:r>
            <a:r>
              <a:rPr lang="en-IN" sz="2400" b="1" dirty="0">
                <a:latin typeface="CourierNewPS-BoldMT"/>
              </a:rPr>
              <a:t>grep -</a:t>
            </a:r>
            <a:r>
              <a:rPr lang="en-IN" sz="2400" b="1" dirty="0" err="1">
                <a:latin typeface="CourierNewPS-BoldMT"/>
              </a:rPr>
              <a:t>i</a:t>
            </a:r>
            <a:r>
              <a:rPr lang="en-IN" sz="2400" b="1" dirty="0">
                <a:latin typeface="CourierNewPS-BoldMT"/>
              </a:rPr>
              <a:t> </a:t>
            </a:r>
            <a:r>
              <a:rPr lang="en-IN" sz="2400" b="1" dirty="0" err="1">
                <a:latin typeface="CourierNewPS-BoldMT"/>
              </a:rPr>
              <a:t>windowmanager</a:t>
            </a:r>
            <a:endParaRPr lang="en-IN" sz="2400" b="1" dirty="0">
              <a:latin typeface="CourierNewPS-BoldMT"/>
            </a:endParaRPr>
          </a:p>
          <a:p>
            <a:pPr algn="l"/>
            <a:r>
              <a:rPr lang="en-US" sz="2400" dirty="0">
                <a:latin typeface="OpenSymbol"/>
              </a:rPr>
              <a:t>• </a:t>
            </a:r>
            <a:r>
              <a:rPr lang="en-US" sz="2400" dirty="0">
                <a:latin typeface="NimbusSans"/>
              </a:rPr>
              <a:t>Communicate with the activity manager:</a:t>
            </a:r>
          </a:p>
          <a:p>
            <a:pPr algn="l"/>
            <a:r>
              <a:rPr lang="en-IN" sz="2400" dirty="0">
                <a:latin typeface="CourierNewPSMT"/>
              </a:rPr>
              <a:t># </a:t>
            </a:r>
            <a:r>
              <a:rPr lang="en-IN" sz="2400" b="1" dirty="0">
                <a:latin typeface="CourierNewPS-BoldMT"/>
              </a:rPr>
              <a:t>am</a:t>
            </a:r>
          </a:p>
          <a:p>
            <a:pPr algn="l"/>
            <a:r>
              <a:rPr lang="en-US" sz="2400" dirty="0">
                <a:latin typeface="OpenSymbol"/>
              </a:rPr>
              <a:t>• </a:t>
            </a:r>
            <a:r>
              <a:rPr lang="en-US" sz="2400" dirty="0">
                <a:latin typeface="NimbusSans"/>
              </a:rPr>
              <a:t>Communicate with the package manager:</a:t>
            </a:r>
          </a:p>
          <a:p>
            <a:pPr algn="l"/>
            <a:r>
              <a:rPr lang="en-IN" sz="2400" dirty="0">
                <a:latin typeface="CourierNewPSMT"/>
              </a:rPr>
              <a:t># </a:t>
            </a:r>
            <a:r>
              <a:rPr lang="en-IN" sz="2400" b="1" dirty="0">
                <a:latin typeface="CourierNewPS-BoldMT"/>
              </a:rPr>
              <a:t>pm</a:t>
            </a:r>
          </a:p>
          <a:p>
            <a:pPr algn="l"/>
            <a:r>
              <a:rPr lang="en-US" sz="2400" dirty="0">
                <a:latin typeface="OpenSymbol"/>
              </a:rPr>
              <a:t>• </a:t>
            </a:r>
            <a:r>
              <a:rPr lang="en-US" sz="2400" dirty="0">
                <a:latin typeface="NimbusSans"/>
              </a:rPr>
              <a:t>Communicate with the window manager:</a:t>
            </a:r>
          </a:p>
          <a:p>
            <a:pPr algn="l"/>
            <a:r>
              <a:rPr lang="en-IN" sz="2400" dirty="0">
                <a:latin typeface="CourierNewPSMT"/>
              </a:rPr>
              <a:t># </a:t>
            </a:r>
            <a:r>
              <a:rPr lang="en-IN" sz="2400" b="1" dirty="0" err="1">
                <a:latin typeface="CourierNewPS-BoldMT"/>
              </a:rPr>
              <a:t>wm</a:t>
            </a:r>
            <a:endParaRPr lang="en-IN" sz="2400" dirty="0"/>
          </a:p>
        </p:txBody>
      </p:sp>
    </p:spTree>
    <p:extLst>
      <p:ext uri="{BB962C8B-B14F-4D97-AF65-F5344CB8AC3E}">
        <p14:creationId xmlns:p14="http://schemas.microsoft.com/office/powerpoint/2010/main" val="214983255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4BB65-EB86-CCC5-A089-2C854AE96FE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F63DBDD-41EE-2B25-FFE5-16969D987031}"/>
              </a:ext>
            </a:extLst>
          </p:cNvPr>
          <p:cNvSpPr txBox="1"/>
          <p:nvPr/>
        </p:nvSpPr>
        <p:spPr>
          <a:xfrm>
            <a:off x="3070435" y="2731374"/>
            <a:ext cx="7582219" cy="666786"/>
          </a:xfrm>
          <a:prstGeom prst="rect">
            <a:avLst/>
          </a:prstGeom>
          <a:noFill/>
        </p:spPr>
        <p:txBody>
          <a:bodyPr wrap="square">
            <a:spAutoFit/>
          </a:bodyPr>
          <a:lstStyle/>
          <a:p>
            <a:r>
              <a:rPr lang="en-IN" sz="3733" b="1" dirty="0"/>
              <a:t>Google’s flavours of Android</a:t>
            </a:r>
          </a:p>
        </p:txBody>
      </p:sp>
    </p:spTree>
    <p:extLst>
      <p:ext uri="{BB962C8B-B14F-4D97-AF65-F5344CB8AC3E}">
        <p14:creationId xmlns:p14="http://schemas.microsoft.com/office/powerpoint/2010/main" val="100465477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698F11-B201-00B4-4FE9-C996B17C5821}"/>
              </a:ext>
            </a:extLst>
          </p:cNvPr>
          <p:cNvSpPr txBox="1"/>
          <p:nvPr/>
        </p:nvSpPr>
        <p:spPr>
          <a:xfrm>
            <a:off x="893136" y="1386919"/>
            <a:ext cx="11072037" cy="1569660"/>
          </a:xfrm>
          <a:prstGeom prst="rect">
            <a:avLst/>
          </a:prstGeom>
          <a:noFill/>
        </p:spPr>
        <p:txBody>
          <a:bodyPr wrap="square">
            <a:spAutoFit/>
          </a:bodyPr>
          <a:lstStyle/>
          <a:p>
            <a:pPr marL="380990" indent="-380990">
              <a:buFont typeface="Arial" panose="020B0604020202020204" pitchFamily="34" charset="0"/>
              <a:buChar char="•"/>
            </a:pPr>
            <a:r>
              <a:rPr lang="en-US" sz="2400" dirty="0">
                <a:solidFill>
                  <a:srgbClr val="000000"/>
                </a:solidFill>
                <a:latin typeface="NimbusSanL-Regu"/>
              </a:rPr>
              <a:t>There are several variants of Android in AOSP</a:t>
            </a:r>
          </a:p>
          <a:p>
            <a:pPr marL="380990" indent="-380990">
              <a:buFont typeface="Arial" panose="020B0604020202020204" pitchFamily="34" charset="0"/>
              <a:buChar char="•"/>
            </a:pPr>
            <a:r>
              <a:rPr lang="en-US" sz="2400" dirty="0">
                <a:solidFill>
                  <a:srgbClr val="000000"/>
                </a:solidFill>
                <a:latin typeface="NimbusSanL-Regu"/>
              </a:rPr>
              <a:t> In each case, Google licenses optional proprietary services that connect to</a:t>
            </a:r>
          </a:p>
          <a:p>
            <a:pPr marL="380990" indent="-380990">
              <a:buFont typeface="Arial" panose="020B0604020202020204" pitchFamily="34" charset="0"/>
              <a:buChar char="•"/>
            </a:pPr>
            <a:r>
              <a:rPr lang="en-IN" sz="2400" dirty="0">
                <a:solidFill>
                  <a:srgbClr val="000000"/>
                </a:solidFill>
                <a:latin typeface="NimbusSanL-Regu"/>
              </a:rPr>
              <a:t>Google back end servers</a:t>
            </a:r>
          </a:p>
          <a:p>
            <a:pPr marL="380990" indent="-380990">
              <a:buFont typeface="Arial" panose="020B0604020202020204" pitchFamily="34" charset="0"/>
              <a:buChar char="•"/>
            </a:pPr>
            <a:endParaRPr lang="en-IN" sz="2400" dirty="0">
              <a:solidFill>
                <a:srgbClr val="000000"/>
              </a:solidFill>
              <a:latin typeface="NimbusSanL-Regu"/>
            </a:endParaRPr>
          </a:p>
        </p:txBody>
      </p:sp>
      <p:graphicFrame>
        <p:nvGraphicFramePr>
          <p:cNvPr id="6" name="Table 5">
            <a:extLst>
              <a:ext uri="{FF2B5EF4-FFF2-40B4-BE49-F238E27FC236}">
                <a16:creationId xmlns:a16="http://schemas.microsoft.com/office/drawing/2014/main" id="{44AD168E-12E1-B0EE-38DA-D0C97357DBB5}"/>
              </a:ext>
            </a:extLst>
          </p:cNvPr>
          <p:cNvGraphicFramePr>
            <a:graphicFrameLocks noGrp="1"/>
          </p:cNvGraphicFramePr>
          <p:nvPr/>
        </p:nvGraphicFramePr>
        <p:xfrm>
          <a:off x="1308986" y="2987357"/>
          <a:ext cx="9025861" cy="2336799"/>
        </p:xfrm>
        <a:graphic>
          <a:graphicData uri="http://schemas.openxmlformats.org/drawingml/2006/table">
            <a:tbl>
              <a:tblPr firstRow="1" bandRow="1">
                <a:tableStyleId>{5C22544A-7EE6-4342-B048-85BDC9FD1C3A}</a:tableStyleId>
              </a:tblPr>
              <a:tblGrid>
                <a:gridCol w="3981132">
                  <a:extLst>
                    <a:ext uri="{9D8B030D-6E8A-4147-A177-3AD203B41FA5}">
                      <a16:colId xmlns:a16="http://schemas.microsoft.com/office/drawing/2014/main" val="3342049664"/>
                    </a:ext>
                  </a:extLst>
                </a:gridCol>
                <a:gridCol w="5044729">
                  <a:extLst>
                    <a:ext uri="{9D8B030D-6E8A-4147-A177-3AD203B41FA5}">
                      <a16:colId xmlns:a16="http://schemas.microsoft.com/office/drawing/2014/main" val="732626182"/>
                    </a:ext>
                  </a:extLst>
                </a:gridCol>
              </a:tblGrid>
              <a:tr h="853440">
                <a:tc>
                  <a:txBody>
                    <a:bodyPr/>
                    <a:lstStyle/>
                    <a:p>
                      <a:r>
                        <a:rPr lang="en-IN" sz="2400" dirty="0">
                          <a:solidFill>
                            <a:srgbClr val="000000"/>
                          </a:solidFill>
                          <a:latin typeface="NimbusSanL-Regu"/>
                        </a:rPr>
                        <a:t>Android variant </a:t>
                      </a:r>
                      <a:endParaRPr lang="en-IN" sz="2400" dirty="0"/>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dirty="0">
                          <a:solidFill>
                            <a:srgbClr val="000000"/>
                          </a:solidFill>
                          <a:latin typeface="NimbusSanL-Regu"/>
                        </a:rPr>
                        <a:t>Optional proprietary services</a:t>
                      </a:r>
                    </a:p>
                    <a:p>
                      <a:endParaRPr lang="en-IN" sz="2400" dirty="0"/>
                    </a:p>
                  </a:txBody>
                  <a:tcPr marL="121920" marR="121920" marT="60960" marB="60960"/>
                </a:tc>
                <a:extLst>
                  <a:ext uri="{0D108BD9-81ED-4DB2-BD59-A6C34878D82A}">
                    <a16:rowId xmlns:a16="http://schemas.microsoft.com/office/drawing/2014/main" val="4232676162"/>
                  </a:ext>
                </a:extLst>
              </a:tr>
              <a:tr h="494453">
                <a:tc>
                  <a:txBody>
                    <a:bodyPr/>
                    <a:lstStyle/>
                    <a:p>
                      <a:r>
                        <a:rPr lang="en-US" sz="2400" dirty="0">
                          <a:solidFill>
                            <a:srgbClr val="000000"/>
                          </a:solidFill>
                          <a:latin typeface="NimbusSanL-Regu"/>
                        </a:rPr>
                        <a:t>Smartphone and Tablet</a:t>
                      </a:r>
                      <a:endParaRPr lang="en-IN" sz="2400" dirty="0"/>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NimbusSanL-Regu"/>
                        </a:rPr>
                        <a:t>GMS - Google Mobile Services</a:t>
                      </a:r>
                    </a:p>
                  </a:txBody>
                  <a:tcPr marL="121920" marR="121920" marT="60960" marB="60960"/>
                </a:tc>
                <a:extLst>
                  <a:ext uri="{0D108BD9-81ED-4DB2-BD59-A6C34878D82A}">
                    <a16:rowId xmlns:a16="http://schemas.microsoft.com/office/drawing/2014/main" val="3302900778"/>
                  </a:ext>
                </a:extLst>
              </a:tr>
              <a:tr h="494453">
                <a:tc>
                  <a:txBody>
                    <a:bodyPr/>
                    <a:lstStyle/>
                    <a:p>
                      <a:r>
                        <a:rPr lang="da-DK" sz="2400" dirty="0">
                          <a:solidFill>
                            <a:srgbClr val="000000"/>
                          </a:solidFill>
                          <a:latin typeface="NimbusSanL-Regu"/>
                        </a:rPr>
                        <a:t>TV </a:t>
                      </a:r>
                      <a:endParaRPr lang="en-IN" sz="2400" dirty="0"/>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2400" dirty="0">
                          <a:solidFill>
                            <a:srgbClr val="000000"/>
                          </a:solidFill>
                          <a:latin typeface="NimbusSanL-Regu"/>
                        </a:rPr>
                        <a:t>GTVS - Google TV services</a:t>
                      </a:r>
                    </a:p>
                  </a:txBody>
                  <a:tcPr marL="121920" marR="121920" marT="60960" marB="60960"/>
                </a:tc>
                <a:extLst>
                  <a:ext uri="{0D108BD9-81ED-4DB2-BD59-A6C34878D82A}">
                    <a16:rowId xmlns:a16="http://schemas.microsoft.com/office/drawing/2014/main" val="2959467539"/>
                  </a:ext>
                </a:extLst>
              </a:tr>
              <a:tr h="494453">
                <a:tc>
                  <a:txBody>
                    <a:bodyPr/>
                    <a:lstStyle/>
                    <a:p>
                      <a:r>
                        <a:rPr lang="en-IN" sz="2400" dirty="0">
                          <a:solidFill>
                            <a:srgbClr val="000000"/>
                          </a:solidFill>
                          <a:latin typeface="NimbusSanL-Regu"/>
                        </a:rPr>
                        <a:t>Automotive</a:t>
                      </a:r>
                      <a:endParaRPr lang="en-IN" sz="2400" dirty="0"/>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dirty="0">
                          <a:solidFill>
                            <a:srgbClr val="000000"/>
                          </a:solidFill>
                          <a:latin typeface="NimbusSanL-Regu"/>
                        </a:rPr>
                        <a:t>GAS - Google Automotive Services</a:t>
                      </a:r>
                    </a:p>
                  </a:txBody>
                  <a:tcPr marL="121920" marR="121920" marT="60960" marB="60960"/>
                </a:tc>
                <a:extLst>
                  <a:ext uri="{0D108BD9-81ED-4DB2-BD59-A6C34878D82A}">
                    <a16:rowId xmlns:a16="http://schemas.microsoft.com/office/drawing/2014/main" val="1176996146"/>
                  </a:ext>
                </a:extLst>
              </a:tr>
            </a:tbl>
          </a:graphicData>
        </a:graphic>
      </p:graphicFrame>
      <p:sp>
        <p:nvSpPr>
          <p:cNvPr id="8" name="TextBox 7">
            <a:extLst>
              <a:ext uri="{FF2B5EF4-FFF2-40B4-BE49-F238E27FC236}">
                <a16:creationId xmlns:a16="http://schemas.microsoft.com/office/drawing/2014/main" id="{AA381BDF-E269-35D8-726E-A93B8B93685E}"/>
              </a:ext>
            </a:extLst>
          </p:cNvPr>
          <p:cNvSpPr txBox="1"/>
          <p:nvPr/>
        </p:nvSpPr>
        <p:spPr>
          <a:xfrm>
            <a:off x="1053805" y="5613991"/>
            <a:ext cx="13803424" cy="461665"/>
          </a:xfrm>
          <a:prstGeom prst="rect">
            <a:avLst/>
          </a:prstGeom>
          <a:noFill/>
        </p:spPr>
        <p:txBody>
          <a:bodyPr wrap="square">
            <a:spAutoFit/>
          </a:bodyPr>
          <a:lstStyle/>
          <a:p>
            <a:pPr marL="380990" indent="-380990">
              <a:buFont typeface="Arial" panose="020B0604020202020204" pitchFamily="34" charset="0"/>
              <a:buChar char="•"/>
            </a:pPr>
            <a:r>
              <a:rPr lang="en-US" sz="2400" dirty="0">
                <a:solidFill>
                  <a:srgbClr val="000000"/>
                </a:solidFill>
                <a:latin typeface="NimbusSanL-Regu"/>
              </a:rPr>
              <a:t>There is also Wear OS for smart watches, but very little of the support is in AOSP</a:t>
            </a:r>
            <a:endParaRPr lang="en-IN" sz="2400" dirty="0">
              <a:solidFill>
                <a:srgbClr val="000000"/>
              </a:solidFill>
              <a:latin typeface="NimbusSanL-Regu"/>
            </a:endParaRPr>
          </a:p>
        </p:txBody>
      </p:sp>
    </p:spTree>
    <p:extLst>
      <p:ext uri="{BB962C8B-B14F-4D97-AF65-F5344CB8AC3E}">
        <p14:creationId xmlns:p14="http://schemas.microsoft.com/office/powerpoint/2010/main" val="14714966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BC00C-1678-16C5-6721-AD9F97E922F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C7C1158-F880-581A-B368-58F07D008627}"/>
              </a:ext>
            </a:extLst>
          </p:cNvPr>
          <p:cNvSpPr txBox="1"/>
          <p:nvPr/>
        </p:nvSpPr>
        <p:spPr>
          <a:xfrm>
            <a:off x="713253" y="863199"/>
            <a:ext cx="2063039" cy="666786"/>
          </a:xfrm>
          <a:prstGeom prst="rect">
            <a:avLst/>
          </a:prstGeom>
          <a:noFill/>
        </p:spPr>
        <p:txBody>
          <a:bodyPr wrap="square">
            <a:spAutoFit/>
          </a:bodyPr>
          <a:lstStyle/>
          <a:p>
            <a:r>
              <a:rPr lang="en-IN" sz="3733" b="1" dirty="0"/>
              <a:t>Binder</a:t>
            </a:r>
          </a:p>
        </p:txBody>
      </p:sp>
      <p:sp>
        <p:nvSpPr>
          <p:cNvPr id="3" name="TextBox 2">
            <a:extLst>
              <a:ext uri="{FF2B5EF4-FFF2-40B4-BE49-F238E27FC236}">
                <a16:creationId xmlns:a16="http://schemas.microsoft.com/office/drawing/2014/main" id="{990FAD6A-6A6A-4C69-F100-F46C581A5464}"/>
              </a:ext>
            </a:extLst>
          </p:cNvPr>
          <p:cNvSpPr txBox="1"/>
          <p:nvPr/>
        </p:nvSpPr>
        <p:spPr>
          <a:xfrm>
            <a:off x="1043796" y="2251494"/>
            <a:ext cx="9351034" cy="2246769"/>
          </a:xfrm>
          <a:prstGeom prst="rect">
            <a:avLst/>
          </a:prstGeom>
          <a:noFill/>
        </p:spPr>
        <p:txBody>
          <a:bodyPr wrap="square">
            <a:spAutoFit/>
          </a:bodyPr>
          <a:lstStyle/>
          <a:p>
            <a:pPr marL="285750" indent="-285750" algn="l">
              <a:buFont typeface="Arial" panose="020B0604020202020204" pitchFamily="34" charset="0"/>
              <a:buChar char="•"/>
            </a:pPr>
            <a:r>
              <a:rPr lang="en-US" sz="2000" b="0" i="0" u="none" strike="noStrike" baseline="0" dirty="0">
                <a:solidFill>
                  <a:srgbClr val="000000"/>
                </a:solidFill>
                <a:latin typeface="NimbusSanL-Regu"/>
              </a:rPr>
              <a:t>Binder is the mechanism that connects the client with the server</a:t>
            </a:r>
          </a:p>
          <a:p>
            <a:pPr marL="285750" indent="-285750" algn="l">
              <a:buFont typeface="Arial" panose="020B0604020202020204" pitchFamily="34" charset="0"/>
              <a:buChar char="•"/>
            </a:pPr>
            <a:r>
              <a:rPr lang="en-US" sz="2000" b="0" i="0" u="none" strike="noStrike" baseline="0" dirty="0">
                <a:solidFill>
                  <a:srgbClr val="3333B3"/>
                </a:solidFill>
                <a:latin typeface="cmsy10" panose="020B0500000000000000" pitchFamily="34" charset="0"/>
              </a:rPr>
              <a:t> </a:t>
            </a:r>
            <a:r>
              <a:rPr lang="en-US" sz="2000" b="0" i="0" u="none" strike="noStrike" baseline="0" dirty="0">
                <a:solidFill>
                  <a:srgbClr val="000000"/>
                </a:solidFill>
                <a:latin typeface="NimbusSanL-Regu"/>
              </a:rPr>
              <a:t>We call the client a </a:t>
            </a:r>
            <a:r>
              <a:rPr lang="en-US" sz="2000" b="1" i="0" u="none" strike="noStrike" baseline="0" dirty="0">
                <a:solidFill>
                  <a:srgbClr val="000000"/>
                </a:solidFill>
                <a:latin typeface="NimbusSanL-Bold"/>
              </a:rPr>
              <a:t>manager</a:t>
            </a:r>
          </a:p>
          <a:p>
            <a:pPr marL="285750" indent="-285750" algn="l">
              <a:buFont typeface="Arial" panose="020B0604020202020204" pitchFamily="34" charset="0"/>
              <a:buChar char="•"/>
            </a:pPr>
            <a:r>
              <a:rPr lang="en-US" sz="2000" b="0" i="0" u="none" strike="noStrike" baseline="0" dirty="0">
                <a:solidFill>
                  <a:srgbClr val="3333B3"/>
                </a:solidFill>
                <a:latin typeface="cmsy10" panose="020B0500000000000000" pitchFamily="34" charset="0"/>
              </a:rPr>
              <a:t> </a:t>
            </a:r>
            <a:r>
              <a:rPr lang="en-US" sz="2000" b="0" i="0" u="none" strike="noStrike" baseline="0" dirty="0">
                <a:solidFill>
                  <a:srgbClr val="000000"/>
                </a:solidFill>
                <a:latin typeface="NimbusSanL-Regu"/>
              </a:rPr>
              <a:t>And the server a </a:t>
            </a:r>
            <a:r>
              <a:rPr lang="en-US" sz="2000" b="1" i="0" u="none" strike="noStrike" baseline="0" dirty="0">
                <a:solidFill>
                  <a:srgbClr val="000000"/>
                </a:solidFill>
                <a:latin typeface="NimbusSanL-Bold"/>
              </a:rPr>
              <a:t>service </a:t>
            </a:r>
            <a:r>
              <a:rPr lang="en-US" sz="2000" b="0" i="0" u="none" strike="noStrike" baseline="0" dirty="0">
                <a:solidFill>
                  <a:srgbClr val="000000"/>
                </a:solidFill>
                <a:latin typeface="NimbusSanL-Regu"/>
              </a:rPr>
              <a:t>1</a:t>
            </a:r>
          </a:p>
          <a:p>
            <a:pPr marL="285750" indent="-285750" algn="l">
              <a:buFont typeface="Arial" panose="020B0604020202020204" pitchFamily="34" charset="0"/>
              <a:buChar char="•"/>
            </a:pPr>
            <a:r>
              <a:rPr lang="en-IN" sz="2000" b="0" i="0" u="none" strike="noStrike" baseline="0" dirty="0">
                <a:solidFill>
                  <a:srgbClr val="3333B3"/>
                </a:solidFill>
                <a:latin typeface="cmsy10" panose="020B0500000000000000" pitchFamily="34" charset="0"/>
              </a:rPr>
              <a:t> </a:t>
            </a:r>
            <a:r>
              <a:rPr lang="en-IN" sz="2000" b="0" i="0" u="none" strike="noStrike" baseline="0" dirty="0">
                <a:solidFill>
                  <a:srgbClr val="000000"/>
                </a:solidFill>
                <a:latin typeface="NimbusSanL-Regu"/>
              </a:rPr>
              <a:t>Binder messages are called </a:t>
            </a:r>
            <a:r>
              <a:rPr lang="en-IN" sz="2000" b="1" i="0" u="none" strike="noStrike" baseline="0" dirty="0">
                <a:solidFill>
                  <a:srgbClr val="000000"/>
                </a:solidFill>
                <a:latin typeface="NimbusSanL-Bold"/>
              </a:rPr>
              <a:t>parcels</a:t>
            </a:r>
          </a:p>
          <a:p>
            <a:pPr marL="742950" lvl="1" indent="-285750">
              <a:buFont typeface="Arial" panose="020B0604020202020204" pitchFamily="34" charset="0"/>
              <a:buChar char="•"/>
            </a:pPr>
            <a:r>
              <a:rPr lang="en-US" sz="2000" b="0" i="0" u="none" strike="noStrike" baseline="0" dirty="0">
                <a:solidFill>
                  <a:srgbClr val="3333B3"/>
                </a:solidFill>
                <a:latin typeface="cmsy10" panose="020B0500000000000000" pitchFamily="34" charset="0"/>
              </a:rPr>
              <a:t> </a:t>
            </a:r>
            <a:r>
              <a:rPr lang="en-US" sz="2000" b="0" i="0" u="none" strike="noStrike" baseline="0" dirty="0">
                <a:solidFill>
                  <a:srgbClr val="000000"/>
                </a:solidFill>
                <a:latin typeface="NimbusSanL-Regu"/>
              </a:rPr>
              <a:t>A parcel contains the credentials (UID and PID) of the client</a:t>
            </a:r>
          </a:p>
          <a:p>
            <a:pPr marL="742950" lvl="1" indent="-285750">
              <a:buFont typeface="Arial" panose="020B0604020202020204" pitchFamily="34" charset="0"/>
              <a:buChar char="•"/>
            </a:pPr>
            <a:r>
              <a:rPr lang="en-US" sz="2000" b="0" i="0" u="none" strike="noStrike" baseline="0" dirty="0">
                <a:solidFill>
                  <a:srgbClr val="3333B3"/>
                </a:solidFill>
                <a:latin typeface="cmsy10" panose="020B0500000000000000" pitchFamily="34" charset="0"/>
              </a:rPr>
              <a:t> </a:t>
            </a:r>
            <a:r>
              <a:rPr lang="en-US" sz="2000" b="0" i="0" u="none" strike="noStrike" baseline="0" dirty="0">
                <a:solidFill>
                  <a:srgbClr val="000000"/>
                </a:solidFill>
                <a:latin typeface="NimbusSanL-Regu"/>
              </a:rPr>
              <a:t>Size of a parcel is limited to 1 MiB</a:t>
            </a:r>
          </a:p>
          <a:p>
            <a:pPr marL="285750" indent="-285750" algn="l">
              <a:buFont typeface="Arial" panose="020B0604020202020204" pitchFamily="34" charset="0"/>
              <a:buChar char="•"/>
            </a:pPr>
            <a:r>
              <a:rPr lang="en-US" sz="2000" b="0" i="0" u="none" strike="noStrike" baseline="0" dirty="0">
                <a:solidFill>
                  <a:srgbClr val="3333B3"/>
                </a:solidFill>
                <a:latin typeface="cmsy10" panose="020B0500000000000000" pitchFamily="34" charset="0"/>
              </a:rPr>
              <a:t> </a:t>
            </a:r>
            <a:r>
              <a:rPr lang="en-US" sz="2000" b="0" i="0" u="none" strike="noStrike" baseline="0" dirty="0">
                <a:solidFill>
                  <a:srgbClr val="000000"/>
                </a:solidFill>
                <a:latin typeface="NimbusSanL-Regu"/>
              </a:rPr>
              <a:t>Interfaces are defined in </a:t>
            </a:r>
            <a:r>
              <a:rPr lang="en-US" sz="2000" b="1" i="0" u="none" strike="noStrike" baseline="0" dirty="0">
                <a:solidFill>
                  <a:srgbClr val="000000"/>
                </a:solidFill>
                <a:latin typeface="NimbusSanL-Bold"/>
              </a:rPr>
              <a:t>AIDL </a:t>
            </a:r>
            <a:r>
              <a:rPr lang="en-US" sz="2000" b="0" i="0" u="none" strike="noStrike" baseline="0" dirty="0">
                <a:solidFill>
                  <a:srgbClr val="000000"/>
                </a:solidFill>
                <a:latin typeface="NimbusSanL-Regu"/>
              </a:rPr>
              <a:t>(Android Interface Definition Language)</a:t>
            </a:r>
            <a:endParaRPr lang="en-IN" sz="2000" dirty="0"/>
          </a:p>
        </p:txBody>
      </p:sp>
    </p:spTree>
    <p:extLst>
      <p:ext uri="{BB962C8B-B14F-4D97-AF65-F5344CB8AC3E}">
        <p14:creationId xmlns:p14="http://schemas.microsoft.com/office/powerpoint/2010/main" val="384655381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030F2A-B7E4-A806-F5DC-B7877C6225DC}"/>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900" b="1" i="0" u="none" strike="noStrike" baseline="0" dirty="0"/>
              <a:t>Remote invocation</a:t>
            </a:r>
            <a:br>
              <a:rPr lang="en-US" sz="1900" b="1" i="0" u="none" strike="noStrike" baseline="0" dirty="0"/>
            </a:br>
            <a:endParaRPr lang="en-US" sz="1900" b="1" i="0" u="none" strike="noStrike" baseline="0" dirty="0"/>
          </a:p>
          <a:p>
            <a:pPr marL="742950" lvl="1" indent="-228600">
              <a:lnSpc>
                <a:spcPct val="90000"/>
              </a:lnSpc>
              <a:spcAft>
                <a:spcPts val="600"/>
              </a:spcAft>
              <a:buFont typeface="Arial" panose="020B0604020202020204" pitchFamily="34" charset="0"/>
              <a:buChar char="•"/>
            </a:pPr>
            <a:r>
              <a:rPr lang="en-US" sz="1900" b="0" i="0" u="none" strike="noStrike" baseline="0" dirty="0"/>
              <a:t> Remote invocation of a method on the service is achieved using a proxy in the client and a stub in the service</a:t>
            </a:r>
          </a:p>
          <a:p>
            <a:pPr marL="742950" lvl="1" indent="-228600">
              <a:lnSpc>
                <a:spcPct val="90000"/>
              </a:lnSpc>
              <a:spcAft>
                <a:spcPts val="600"/>
              </a:spcAft>
              <a:buFont typeface="Arial" panose="020B0604020202020204" pitchFamily="34" charset="0"/>
              <a:buChar char="•"/>
            </a:pPr>
            <a:r>
              <a:rPr lang="en-US" sz="1900" b="0" i="0" u="none" strike="noStrike" baseline="0" dirty="0"/>
              <a:t> The data elements are marshalled (serialized) in the proxy and unmarshalled in the stub</a:t>
            </a:r>
            <a:endParaRPr lang="en-US" sz="1900" dirty="0"/>
          </a:p>
        </p:txBody>
      </p:sp>
      <p:pic>
        <p:nvPicPr>
          <p:cNvPr id="9" name="Picture 8">
            <a:extLst>
              <a:ext uri="{FF2B5EF4-FFF2-40B4-BE49-F238E27FC236}">
                <a16:creationId xmlns:a16="http://schemas.microsoft.com/office/drawing/2014/main" id="{6C03581F-7806-D709-8715-B765330A4EAA}"/>
              </a:ext>
            </a:extLst>
          </p:cNvPr>
          <p:cNvPicPr>
            <a:picLocks noChangeAspect="1"/>
          </p:cNvPicPr>
          <p:nvPr/>
        </p:nvPicPr>
        <p:blipFill>
          <a:blip r:embed="rId2"/>
          <a:stretch>
            <a:fillRect/>
          </a:stretch>
        </p:blipFill>
        <p:spPr>
          <a:xfrm>
            <a:off x="4657344" y="2807208"/>
            <a:ext cx="6903720" cy="3003118"/>
          </a:xfrm>
          <a:prstGeom prst="rect">
            <a:avLst/>
          </a:prstGeom>
        </p:spPr>
      </p:pic>
    </p:spTree>
    <p:extLst>
      <p:ext uri="{BB962C8B-B14F-4D97-AF65-F5344CB8AC3E}">
        <p14:creationId xmlns:p14="http://schemas.microsoft.com/office/powerpoint/2010/main" val="21907113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B1EB4B-E113-BA76-9C31-475E5F2098B1}"/>
              </a:ext>
            </a:extLst>
          </p:cNvPr>
          <p:cNvSpPr txBox="1"/>
          <p:nvPr/>
        </p:nvSpPr>
        <p:spPr>
          <a:xfrm>
            <a:off x="192657" y="315992"/>
            <a:ext cx="8632166" cy="1107996"/>
          </a:xfrm>
          <a:prstGeom prst="rect">
            <a:avLst/>
          </a:prstGeom>
          <a:noFill/>
        </p:spPr>
        <p:txBody>
          <a:bodyPr wrap="square">
            <a:spAutoFit/>
          </a:bodyPr>
          <a:lstStyle/>
          <a:p>
            <a:pPr algn="l"/>
            <a:r>
              <a:rPr lang="en-IN" sz="2400" b="1" i="0" u="none" strike="noStrike" baseline="0" dirty="0">
                <a:solidFill>
                  <a:srgbClr val="3333B3"/>
                </a:solidFill>
                <a:latin typeface="NimbusSanL-Bold"/>
              </a:rPr>
              <a:t>Control flow</a:t>
            </a:r>
            <a:br>
              <a:rPr lang="en-IN" sz="2400" b="1" i="0" u="none" strike="noStrike" baseline="0" dirty="0">
                <a:solidFill>
                  <a:srgbClr val="3333B3"/>
                </a:solidFill>
                <a:latin typeface="NimbusSanL-Bold"/>
              </a:rPr>
            </a:br>
            <a:endParaRPr lang="en-IN" sz="2400" b="1" i="0" u="none" strike="noStrike" baseline="0" dirty="0">
              <a:solidFill>
                <a:srgbClr val="3333B3"/>
              </a:solidFill>
              <a:latin typeface="NimbusSanL-Bold"/>
            </a:endParaRPr>
          </a:p>
          <a:p>
            <a:pPr marL="285750" indent="-285750" algn="l">
              <a:buFont typeface="Arial" panose="020B0604020202020204" pitchFamily="34" charset="0"/>
              <a:buChar char="•"/>
            </a:pPr>
            <a:r>
              <a:rPr lang="en-US" sz="1800" b="0" i="0" u="none" strike="noStrike" baseline="0" dirty="0">
                <a:solidFill>
                  <a:srgbClr val="3333B3"/>
                </a:solidFill>
                <a:latin typeface="cmsy10" panose="020B0500000000000000" pitchFamily="34" charset="0"/>
              </a:rPr>
              <a:t> </a:t>
            </a:r>
            <a:r>
              <a:rPr lang="en-US" sz="1800" b="0" i="0" u="none" strike="noStrike" baseline="0" dirty="0">
                <a:solidFill>
                  <a:srgbClr val="000000"/>
                </a:solidFill>
                <a:latin typeface="NimbusSanL-Regu"/>
              </a:rPr>
              <a:t>Parcels generated by the manager (client) are routed via binder to the service</a:t>
            </a:r>
            <a:endParaRPr lang="en-IN" dirty="0"/>
          </a:p>
        </p:txBody>
      </p:sp>
      <p:pic>
        <p:nvPicPr>
          <p:cNvPr id="7" name="Picture 6">
            <a:extLst>
              <a:ext uri="{FF2B5EF4-FFF2-40B4-BE49-F238E27FC236}">
                <a16:creationId xmlns:a16="http://schemas.microsoft.com/office/drawing/2014/main" id="{2053D759-25D3-CCFA-4764-6BF372A50477}"/>
              </a:ext>
            </a:extLst>
          </p:cNvPr>
          <p:cNvPicPr>
            <a:picLocks noChangeAspect="1"/>
          </p:cNvPicPr>
          <p:nvPr/>
        </p:nvPicPr>
        <p:blipFill>
          <a:blip r:embed="rId2"/>
          <a:stretch>
            <a:fillRect/>
          </a:stretch>
        </p:blipFill>
        <p:spPr>
          <a:xfrm>
            <a:off x="2963028" y="2213344"/>
            <a:ext cx="6026460" cy="3302170"/>
          </a:xfrm>
          <a:prstGeom prst="rect">
            <a:avLst/>
          </a:prstGeom>
        </p:spPr>
      </p:pic>
    </p:spTree>
    <p:extLst>
      <p:ext uri="{BB962C8B-B14F-4D97-AF65-F5344CB8AC3E}">
        <p14:creationId xmlns:p14="http://schemas.microsoft.com/office/powerpoint/2010/main" val="1606946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E3245-1F42-7C33-B7B1-4A24BC79FB03}"/>
              </a:ext>
            </a:extLst>
          </p:cNvPr>
          <p:cNvSpPr>
            <a:spLocks noGrp="1"/>
          </p:cNvSpPr>
          <p:nvPr>
            <p:ph type="title"/>
          </p:nvPr>
        </p:nvSpPr>
        <p:spPr>
          <a:xfrm>
            <a:off x="4759790" y="2595480"/>
            <a:ext cx="2828640" cy="1667040"/>
          </a:xfrm>
        </p:spPr>
        <p:txBody>
          <a:bodyPr/>
          <a:lstStyle/>
          <a:p>
            <a:r>
              <a:rPr lang="en-IN" dirty="0"/>
              <a:t>AIDL</a:t>
            </a:r>
          </a:p>
        </p:txBody>
      </p:sp>
    </p:spTree>
    <p:extLst>
      <p:ext uri="{BB962C8B-B14F-4D97-AF65-F5344CB8AC3E}">
        <p14:creationId xmlns:p14="http://schemas.microsoft.com/office/powerpoint/2010/main" val="836016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73929-5CD3-F93E-A26C-26022B05E6B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54F5195-85CF-0612-53D9-50B6BEDA20EE}"/>
              </a:ext>
            </a:extLst>
          </p:cNvPr>
          <p:cNvSpPr txBox="1"/>
          <p:nvPr/>
        </p:nvSpPr>
        <p:spPr>
          <a:xfrm>
            <a:off x="123644" y="73975"/>
            <a:ext cx="11427996" cy="1384995"/>
          </a:xfrm>
          <a:prstGeom prst="rect">
            <a:avLst/>
          </a:prstGeom>
          <a:noFill/>
        </p:spPr>
        <p:txBody>
          <a:bodyPr wrap="square">
            <a:spAutoFit/>
          </a:bodyPr>
          <a:lstStyle/>
          <a:p>
            <a:pPr algn="l"/>
            <a:r>
              <a:rPr lang="en-IN" sz="2400" b="1" i="0" u="none" strike="noStrike" baseline="0" dirty="0">
                <a:solidFill>
                  <a:srgbClr val="3333B3"/>
                </a:solidFill>
                <a:latin typeface="NimbusSanL-Bold"/>
              </a:rPr>
              <a:t>AIDL</a:t>
            </a:r>
            <a:br>
              <a:rPr lang="en-IN" sz="2400" b="1" i="0" u="none" strike="noStrike" baseline="0" dirty="0">
                <a:solidFill>
                  <a:srgbClr val="3333B3"/>
                </a:solidFill>
                <a:latin typeface="NimbusSanL-Bold"/>
              </a:rPr>
            </a:br>
            <a:endParaRPr lang="en-IN" sz="2400" b="1" i="0" u="none" strike="noStrike" baseline="0" dirty="0">
              <a:solidFill>
                <a:srgbClr val="3333B3"/>
              </a:solidFill>
              <a:latin typeface="NimbusSanL-Bold"/>
            </a:endParaRPr>
          </a:p>
          <a:p>
            <a:pPr marL="285750" indent="-285750" algn="l">
              <a:buFont typeface="Arial" panose="020B0604020202020204" pitchFamily="34" charset="0"/>
              <a:buChar char="•"/>
            </a:pPr>
            <a:r>
              <a:rPr lang="en-US" sz="1800" b="0" i="0" u="none" strike="noStrike" baseline="0" dirty="0">
                <a:solidFill>
                  <a:srgbClr val="3333B3"/>
                </a:solidFill>
                <a:latin typeface="cmsy10" panose="020B0500000000000000" pitchFamily="34" charset="0"/>
              </a:rPr>
              <a:t> </a:t>
            </a:r>
            <a:r>
              <a:rPr lang="en-US" sz="1800" b="0" i="0" u="none" strike="noStrike" baseline="0" dirty="0">
                <a:solidFill>
                  <a:srgbClr val="000000"/>
                </a:solidFill>
                <a:latin typeface="NimbusSanL-Regu"/>
              </a:rPr>
              <a:t>The Android Interface Definition Language takes care of creating the code for the proxy and stub for system services written in Java</a:t>
            </a:r>
            <a:endParaRPr lang="en-IN" dirty="0"/>
          </a:p>
        </p:txBody>
      </p:sp>
      <p:pic>
        <p:nvPicPr>
          <p:cNvPr id="6" name="Picture 5">
            <a:extLst>
              <a:ext uri="{FF2B5EF4-FFF2-40B4-BE49-F238E27FC236}">
                <a16:creationId xmlns:a16="http://schemas.microsoft.com/office/drawing/2014/main" id="{EC9C63DE-7AF7-1C0C-29DC-77E3CCF1A511}"/>
              </a:ext>
            </a:extLst>
          </p:cNvPr>
          <p:cNvPicPr>
            <a:picLocks noChangeAspect="1"/>
          </p:cNvPicPr>
          <p:nvPr/>
        </p:nvPicPr>
        <p:blipFill>
          <a:blip r:embed="rId2"/>
          <a:stretch>
            <a:fillRect/>
          </a:stretch>
        </p:blipFill>
        <p:spPr>
          <a:xfrm>
            <a:off x="1979861" y="1557419"/>
            <a:ext cx="8047008" cy="4986602"/>
          </a:xfrm>
          <a:prstGeom prst="rect">
            <a:avLst/>
          </a:prstGeom>
        </p:spPr>
      </p:pic>
    </p:spTree>
    <p:extLst>
      <p:ext uri="{BB962C8B-B14F-4D97-AF65-F5344CB8AC3E}">
        <p14:creationId xmlns:p14="http://schemas.microsoft.com/office/powerpoint/2010/main" val="15137389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1717C-2005-AF77-ADFB-83F13251D2E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48756D2-F6EC-79CE-1FFC-F6167264AF81}"/>
              </a:ext>
            </a:extLst>
          </p:cNvPr>
          <p:cNvSpPr/>
          <p:nvPr/>
        </p:nvSpPr>
        <p:spPr>
          <a:xfrm>
            <a:off x="234892" y="1971413"/>
            <a:ext cx="6501468" cy="423644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12914D0E-6F21-4CC0-AF52-39E31EF908EB}"/>
              </a:ext>
            </a:extLst>
          </p:cNvPr>
          <p:cNvSpPr txBox="1"/>
          <p:nvPr/>
        </p:nvSpPr>
        <p:spPr>
          <a:xfrm>
            <a:off x="162187" y="105013"/>
            <a:ext cx="11794921" cy="6647974"/>
          </a:xfrm>
          <a:prstGeom prst="rect">
            <a:avLst/>
          </a:prstGeom>
          <a:noFill/>
        </p:spPr>
        <p:txBody>
          <a:bodyPr wrap="square">
            <a:spAutoFit/>
          </a:bodyPr>
          <a:lstStyle/>
          <a:p>
            <a:pPr algn="l"/>
            <a:r>
              <a:rPr lang="en-IN" sz="4000" b="1" i="0" u="none" strike="noStrike" baseline="0" dirty="0">
                <a:solidFill>
                  <a:srgbClr val="3333B3"/>
                </a:solidFill>
                <a:latin typeface="NimbusSanL-Bold"/>
              </a:rPr>
              <a:t>AIDL language</a:t>
            </a:r>
          </a:p>
          <a:p>
            <a:pPr algn="l"/>
            <a:endParaRPr lang="en-IN" sz="2000" dirty="0">
              <a:solidFill>
                <a:srgbClr val="000000"/>
              </a:solidFill>
              <a:latin typeface="NimbusSanL-Regu"/>
            </a:endParaRPr>
          </a:p>
          <a:p>
            <a:pPr marL="342900" indent="-342900" algn="l">
              <a:buFont typeface="Arial" panose="020B0604020202020204" pitchFamily="34" charset="0"/>
              <a:buChar char="•"/>
            </a:pPr>
            <a:r>
              <a:rPr lang="en-IN" sz="2000" dirty="0">
                <a:solidFill>
                  <a:srgbClr val="000000"/>
                </a:solidFill>
                <a:latin typeface="NimbusSanL-Regu"/>
              </a:rPr>
              <a:t>AIDL </a:t>
            </a:r>
            <a:r>
              <a:rPr lang="en-IN" sz="2000" b="0" i="0" u="none" strike="noStrike" baseline="0" dirty="0">
                <a:solidFill>
                  <a:srgbClr val="000000"/>
                </a:solidFill>
                <a:latin typeface="NimbusSanL-Regu"/>
              </a:rPr>
              <a:t>is "Java-like“</a:t>
            </a:r>
          </a:p>
          <a:p>
            <a:pPr marL="342900" indent="-342900" algn="l">
              <a:buFont typeface="Arial" panose="020B0604020202020204" pitchFamily="34" charset="0"/>
              <a:buChar char="•"/>
            </a:pPr>
            <a:r>
              <a:rPr lang="en-US" sz="2000" b="0" i="0" u="none" strike="noStrike" baseline="0" dirty="0">
                <a:solidFill>
                  <a:srgbClr val="3333B3"/>
                </a:solidFill>
                <a:latin typeface="cmsy10" panose="020B0500000000000000" pitchFamily="34" charset="0"/>
              </a:rPr>
              <a:t> </a:t>
            </a:r>
            <a:r>
              <a:rPr lang="en-US" sz="2000" b="0" i="0" u="none" strike="noStrike" baseline="0" dirty="0">
                <a:solidFill>
                  <a:srgbClr val="000000"/>
                </a:solidFill>
                <a:latin typeface="NimbusSanL-Regu"/>
              </a:rPr>
              <a:t>Example: part of </a:t>
            </a:r>
            <a:r>
              <a:rPr lang="en-US" sz="2000" b="0" i="0" u="none" strike="noStrike" baseline="0" dirty="0" err="1">
                <a:solidFill>
                  <a:srgbClr val="000000"/>
                </a:solidFill>
                <a:latin typeface="F112"/>
              </a:rPr>
              <a:t>IPowerManager.aidl</a:t>
            </a:r>
            <a:endParaRPr lang="en-US" sz="2000" b="0" i="0" u="none" strike="noStrike" baseline="0" dirty="0">
              <a:solidFill>
                <a:srgbClr val="000000"/>
              </a:solidFill>
              <a:latin typeface="F112"/>
            </a:endParaRPr>
          </a:p>
          <a:p>
            <a:pPr marL="342900" indent="-342900" algn="l">
              <a:buFont typeface="Arial" panose="020B0604020202020204" pitchFamily="34" charset="0"/>
              <a:buChar char="•"/>
            </a:pPr>
            <a:endParaRPr lang="en-US" sz="2000" b="0" i="0" u="none" strike="noStrike" baseline="0" dirty="0">
              <a:solidFill>
                <a:srgbClr val="000000"/>
              </a:solidFill>
              <a:latin typeface="F112"/>
            </a:endParaRPr>
          </a:p>
          <a:p>
            <a:pPr lvl="1"/>
            <a:r>
              <a:rPr lang="en-IN" b="0" i="0" u="none" strike="noStrike" baseline="0" dirty="0">
                <a:solidFill>
                  <a:srgbClr val="000000"/>
                </a:solidFill>
                <a:latin typeface="F98"/>
              </a:rPr>
              <a:t>package </a:t>
            </a:r>
            <a:r>
              <a:rPr lang="en-IN" b="0" i="0" u="none" strike="noStrike" baseline="0" dirty="0" err="1">
                <a:solidFill>
                  <a:srgbClr val="000000"/>
                </a:solidFill>
                <a:latin typeface="F98"/>
              </a:rPr>
              <a:t>android.os</a:t>
            </a:r>
            <a:r>
              <a:rPr lang="en-IN" b="0" i="0" u="none" strike="noStrike" baseline="0" dirty="0">
                <a:solidFill>
                  <a:srgbClr val="000000"/>
                </a:solidFill>
                <a:latin typeface="F98"/>
              </a:rPr>
              <a:t>;</a:t>
            </a:r>
          </a:p>
          <a:p>
            <a:pPr lvl="1"/>
            <a:endParaRPr lang="en-IN" b="0" i="0" u="none" strike="noStrike" baseline="0" dirty="0">
              <a:solidFill>
                <a:srgbClr val="000000"/>
              </a:solidFill>
              <a:latin typeface="F98"/>
            </a:endParaRPr>
          </a:p>
          <a:p>
            <a:pPr lvl="1"/>
            <a:r>
              <a:rPr lang="en-IN" b="0" i="0" u="none" strike="noStrike" baseline="0" dirty="0">
                <a:solidFill>
                  <a:srgbClr val="000000"/>
                </a:solidFill>
                <a:latin typeface="F98"/>
              </a:rPr>
              <a:t>import </a:t>
            </a:r>
            <a:r>
              <a:rPr lang="en-IN" b="0" i="0" u="none" strike="noStrike" baseline="0" dirty="0" err="1">
                <a:solidFill>
                  <a:srgbClr val="000000"/>
                </a:solidFill>
                <a:latin typeface="F98"/>
              </a:rPr>
              <a:t>android.os.WorkSource</a:t>
            </a:r>
            <a:r>
              <a:rPr lang="en-IN" b="0" i="0" u="none" strike="noStrike" baseline="0" dirty="0">
                <a:solidFill>
                  <a:srgbClr val="000000"/>
                </a:solidFill>
                <a:latin typeface="F98"/>
              </a:rPr>
              <a:t>;</a:t>
            </a:r>
          </a:p>
          <a:p>
            <a:pPr lvl="1"/>
            <a:r>
              <a:rPr lang="en-IN" b="0" i="0" u="none" strike="noStrike" baseline="0" dirty="0">
                <a:solidFill>
                  <a:srgbClr val="000000"/>
                </a:solidFill>
                <a:latin typeface="F98"/>
              </a:rPr>
              <a:t>import </a:t>
            </a:r>
            <a:r>
              <a:rPr lang="en-IN" b="0" i="0" u="none" strike="noStrike" baseline="0" dirty="0" err="1">
                <a:solidFill>
                  <a:srgbClr val="000000"/>
                </a:solidFill>
                <a:latin typeface="F98"/>
              </a:rPr>
              <a:t>android.os.PowerSaveState</a:t>
            </a:r>
            <a:r>
              <a:rPr lang="en-IN" b="0" i="0" u="none" strike="noStrike" baseline="0" dirty="0">
                <a:solidFill>
                  <a:srgbClr val="000000"/>
                </a:solidFill>
                <a:latin typeface="F98"/>
              </a:rPr>
              <a:t>;</a:t>
            </a:r>
          </a:p>
          <a:p>
            <a:pPr lvl="1"/>
            <a:endParaRPr lang="en-IN" b="0" i="0" u="none" strike="noStrike" baseline="0" dirty="0">
              <a:solidFill>
                <a:srgbClr val="000000"/>
              </a:solidFill>
              <a:latin typeface="F98"/>
            </a:endParaRPr>
          </a:p>
          <a:p>
            <a:pPr lvl="1"/>
            <a:r>
              <a:rPr lang="en-IN" b="0" i="0" u="none" strike="noStrike" baseline="0" dirty="0">
                <a:solidFill>
                  <a:srgbClr val="000000"/>
                </a:solidFill>
                <a:latin typeface="F98"/>
              </a:rPr>
              <a:t>interface </a:t>
            </a:r>
            <a:r>
              <a:rPr lang="en-IN" b="0" i="0" u="none" strike="noStrike" baseline="0" dirty="0" err="1">
                <a:solidFill>
                  <a:srgbClr val="000000"/>
                </a:solidFill>
                <a:latin typeface="F98"/>
              </a:rPr>
              <a:t>IPowerManager</a:t>
            </a:r>
            <a:r>
              <a:rPr lang="en-IN" b="0" i="0" u="none" strike="noStrike" baseline="0" dirty="0">
                <a:solidFill>
                  <a:srgbClr val="000000"/>
                </a:solidFill>
                <a:latin typeface="F98"/>
              </a:rPr>
              <a:t> {</a:t>
            </a:r>
          </a:p>
          <a:p>
            <a:pPr lvl="1"/>
            <a:r>
              <a:rPr lang="en-IN" b="0" i="0" u="none" strike="noStrike" baseline="0" dirty="0">
                <a:solidFill>
                  <a:srgbClr val="000000"/>
                </a:solidFill>
                <a:latin typeface="F98"/>
              </a:rPr>
              <a:t>[...]</a:t>
            </a:r>
          </a:p>
          <a:p>
            <a:pPr lvl="2"/>
            <a:r>
              <a:rPr lang="en-IN" b="0" i="0" u="none" strike="noStrike" baseline="0" dirty="0" err="1">
                <a:solidFill>
                  <a:srgbClr val="000000"/>
                </a:solidFill>
                <a:latin typeface="F98"/>
              </a:rPr>
              <a:t>boolean</a:t>
            </a:r>
            <a:r>
              <a:rPr lang="en-IN" b="0" i="0" u="none" strike="noStrike" baseline="0" dirty="0">
                <a:solidFill>
                  <a:srgbClr val="000000"/>
                </a:solidFill>
                <a:latin typeface="F98"/>
              </a:rPr>
              <a:t> </a:t>
            </a:r>
            <a:r>
              <a:rPr lang="en-IN" b="0" i="0" u="none" strike="noStrike" baseline="0" dirty="0" err="1">
                <a:solidFill>
                  <a:srgbClr val="000000"/>
                </a:solidFill>
                <a:latin typeface="F98"/>
              </a:rPr>
              <a:t>isInteractive</a:t>
            </a:r>
            <a:r>
              <a:rPr lang="en-IN" b="0" i="0" u="none" strike="noStrike" baseline="0" dirty="0">
                <a:solidFill>
                  <a:srgbClr val="000000"/>
                </a:solidFill>
                <a:latin typeface="F98"/>
              </a:rPr>
              <a:t>();</a:t>
            </a:r>
          </a:p>
          <a:p>
            <a:pPr lvl="2"/>
            <a:r>
              <a:rPr lang="en-IN" b="0" i="0" u="none" strike="noStrike" baseline="0" dirty="0" err="1">
                <a:solidFill>
                  <a:srgbClr val="000000"/>
                </a:solidFill>
                <a:latin typeface="F98"/>
              </a:rPr>
              <a:t>boolean</a:t>
            </a:r>
            <a:r>
              <a:rPr lang="en-IN" b="0" i="0" u="none" strike="noStrike" baseline="0" dirty="0">
                <a:solidFill>
                  <a:srgbClr val="000000"/>
                </a:solidFill>
                <a:latin typeface="F98"/>
              </a:rPr>
              <a:t> </a:t>
            </a:r>
            <a:r>
              <a:rPr lang="en-IN" b="0" i="0" u="none" strike="noStrike" baseline="0" dirty="0" err="1">
                <a:solidFill>
                  <a:srgbClr val="000000"/>
                </a:solidFill>
                <a:latin typeface="F98"/>
              </a:rPr>
              <a:t>isPowerSaveMode</a:t>
            </a:r>
            <a:r>
              <a:rPr lang="en-IN" b="0" i="0" u="none" strike="noStrike" baseline="0" dirty="0">
                <a:solidFill>
                  <a:srgbClr val="000000"/>
                </a:solidFill>
                <a:latin typeface="F98"/>
              </a:rPr>
              <a:t>();</a:t>
            </a:r>
          </a:p>
          <a:p>
            <a:pPr lvl="2"/>
            <a:r>
              <a:rPr lang="en-IN" b="0" i="0" u="none" strike="noStrike" baseline="0" dirty="0" err="1">
                <a:solidFill>
                  <a:srgbClr val="000000"/>
                </a:solidFill>
                <a:latin typeface="F98"/>
              </a:rPr>
              <a:t>PowerSaveState</a:t>
            </a:r>
            <a:r>
              <a:rPr lang="en-IN" b="0" i="0" u="none" strike="noStrike" baseline="0" dirty="0">
                <a:solidFill>
                  <a:srgbClr val="000000"/>
                </a:solidFill>
                <a:latin typeface="F98"/>
              </a:rPr>
              <a:t> </a:t>
            </a:r>
            <a:r>
              <a:rPr lang="en-IN" b="0" i="0" u="none" strike="noStrike" baseline="0" dirty="0" err="1">
                <a:solidFill>
                  <a:srgbClr val="000000"/>
                </a:solidFill>
                <a:latin typeface="F98"/>
              </a:rPr>
              <a:t>getPowerSaveState</a:t>
            </a:r>
            <a:r>
              <a:rPr lang="en-IN" b="0" i="0" u="none" strike="noStrike" baseline="0" dirty="0">
                <a:solidFill>
                  <a:srgbClr val="000000"/>
                </a:solidFill>
                <a:latin typeface="F98"/>
              </a:rPr>
              <a:t>(int </a:t>
            </a:r>
            <a:r>
              <a:rPr lang="en-IN" b="0" i="0" u="none" strike="noStrike" baseline="0" dirty="0" err="1">
                <a:solidFill>
                  <a:srgbClr val="000000"/>
                </a:solidFill>
                <a:latin typeface="F98"/>
              </a:rPr>
              <a:t>serviceType</a:t>
            </a:r>
            <a:r>
              <a:rPr lang="en-IN" b="0" i="0" u="none" strike="noStrike" baseline="0" dirty="0">
                <a:solidFill>
                  <a:srgbClr val="000000"/>
                </a:solidFill>
                <a:latin typeface="F98"/>
              </a:rPr>
              <a:t>);</a:t>
            </a:r>
          </a:p>
          <a:p>
            <a:pPr lvl="2"/>
            <a:r>
              <a:rPr lang="en-IN" b="0" i="0" u="none" strike="noStrike" baseline="0" dirty="0" err="1">
                <a:solidFill>
                  <a:srgbClr val="000000"/>
                </a:solidFill>
                <a:latin typeface="F98"/>
              </a:rPr>
              <a:t>boolean</a:t>
            </a:r>
            <a:r>
              <a:rPr lang="en-IN" b="0" i="0" u="none" strike="noStrike" baseline="0" dirty="0">
                <a:solidFill>
                  <a:srgbClr val="000000"/>
                </a:solidFill>
                <a:latin typeface="F98"/>
              </a:rPr>
              <a:t> </a:t>
            </a:r>
            <a:r>
              <a:rPr lang="en-IN" b="0" i="0" u="none" strike="noStrike" baseline="0" dirty="0" err="1">
                <a:solidFill>
                  <a:srgbClr val="000000"/>
                </a:solidFill>
                <a:latin typeface="F98"/>
              </a:rPr>
              <a:t>setPowerSaveMode</a:t>
            </a:r>
            <a:r>
              <a:rPr lang="en-IN" b="0" i="0" u="none" strike="noStrike" baseline="0" dirty="0">
                <a:solidFill>
                  <a:srgbClr val="000000"/>
                </a:solidFill>
                <a:latin typeface="F98"/>
              </a:rPr>
              <a:t>(</a:t>
            </a:r>
            <a:r>
              <a:rPr lang="en-IN" b="0" i="0" u="none" strike="noStrike" baseline="0" dirty="0" err="1">
                <a:solidFill>
                  <a:srgbClr val="000000"/>
                </a:solidFill>
                <a:latin typeface="F98"/>
              </a:rPr>
              <a:t>boolean</a:t>
            </a:r>
            <a:r>
              <a:rPr lang="en-IN" b="0" i="0" u="none" strike="noStrike" baseline="0" dirty="0">
                <a:solidFill>
                  <a:srgbClr val="000000"/>
                </a:solidFill>
                <a:latin typeface="F98"/>
              </a:rPr>
              <a:t> mode);</a:t>
            </a:r>
          </a:p>
          <a:p>
            <a:pPr lvl="2"/>
            <a:r>
              <a:rPr lang="en-IN" b="0" i="0" u="none" strike="noStrike" baseline="0" dirty="0" err="1">
                <a:solidFill>
                  <a:srgbClr val="000000"/>
                </a:solidFill>
                <a:latin typeface="F98"/>
              </a:rPr>
              <a:t>boolean</a:t>
            </a:r>
            <a:r>
              <a:rPr lang="en-IN" b="0" i="0" u="none" strike="noStrike" baseline="0" dirty="0">
                <a:solidFill>
                  <a:srgbClr val="000000"/>
                </a:solidFill>
                <a:latin typeface="F98"/>
              </a:rPr>
              <a:t> </a:t>
            </a:r>
            <a:r>
              <a:rPr lang="en-IN" b="0" i="0" u="none" strike="noStrike" baseline="0" dirty="0" err="1">
                <a:solidFill>
                  <a:srgbClr val="000000"/>
                </a:solidFill>
                <a:latin typeface="F98"/>
              </a:rPr>
              <a:t>isDeviceIdleMode</a:t>
            </a:r>
            <a:r>
              <a:rPr lang="en-IN" b="0" i="0" u="none" strike="noStrike" baseline="0" dirty="0">
                <a:solidFill>
                  <a:srgbClr val="000000"/>
                </a:solidFill>
                <a:latin typeface="F98"/>
              </a:rPr>
              <a:t>();</a:t>
            </a:r>
          </a:p>
          <a:p>
            <a:pPr lvl="2"/>
            <a:r>
              <a:rPr lang="en-IN" b="0" i="0" u="none" strike="noStrike" baseline="0" dirty="0" err="1">
                <a:solidFill>
                  <a:srgbClr val="000000"/>
                </a:solidFill>
                <a:latin typeface="F98"/>
              </a:rPr>
              <a:t>boolean</a:t>
            </a:r>
            <a:r>
              <a:rPr lang="en-IN" b="0" i="0" u="none" strike="noStrike" baseline="0" dirty="0">
                <a:solidFill>
                  <a:srgbClr val="000000"/>
                </a:solidFill>
                <a:latin typeface="F98"/>
              </a:rPr>
              <a:t> </a:t>
            </a:r>
            <a:r>
              <a:rPr lang="en-IN" b="0" i="0" u="none" strike="noStrike" baseline="0" dirty="0" err="1">
                <a:solidFill>
                  <a:srgbClr val="000000"/>
                </a:solidFill>
                <a:latin typeface="F98"/>
              </a:rPr>
              <a:t>isLightDeviceIdleMode</a:t>
            </a:r>
            <a:r>
              <a:rPr lang="en-IN" b="0" i="0" u="none" strike="noStrike" baseline="0" dirty="0">
                <a:solidFill>
                  <a:srgbClr val="000000"/>
                </a:solidFill>
                <a:latin typeface="F98"/>
              </a:rPr>
              <a:t>();</a:t>
            </a:r>
          </a:p>
          <a:p>
            <a:pPr lvl="1"/>
            <a:r>
              <a:rPr lang="en-IN" b="0" i="0" u="none" strike="noStrike" baseline="0" dirty="0">
                <a:solidFill>
                  <a:srgbClr val="000000"/>
                </a:solidFill>
                <a:latin typeface="F98"/>
              </a:rPr>
              <a:t>[...]</a:t>
            </a:r>
          </a:p>
          <a:p>
            <a:pPr lvl="1"/>
            <a:r>
              <a:rPr lang="en-IN" b="0" i="0" u="none" strike="noStrike" baseline="0" dirty="0">
                <a:solidFill>
                  <a:srgbClr val="000000"/>
                </a:solidFill>
                <a:latin typeface="F98"/>
              </a:rPr>
              <a:t>}</a:t>
            </a:r>
          </a:p>
          <a:p>
            <a:pPr algn="l"/>
            <a:br>
              <a:rPr lang="en-IN" sz="1800" b="0" i="0" u="none" strike="noStrike" baseline="0" dirty="0">
                <a:solidFill>
                  <a:srgbClr val="000080"/>
                </a:solidFill>
                <a:latin typeface="F98"/>
              </a:rPr>
            </a:br>
            <a:r>
              <a:rPr lang="en-IN" sz="1800" b="0" i="0" u="none" strike="noStrike" baseline="0" dirty="0">
                <a:solidFill>
                  <a:srgbClr val="000080"/>
                </a:solidFill>
                <a:latin typeface="F98"/>
              </a:rPr>
              <a:t>https://source.android.com/devices/architecture/aidl/overview</a:t>
            </a:r>
            <a:endParaRPr lang="en-IN" dirty="0"/>
          </a:p>
        </p:txBody>
      </p:sp>
    </p:spTree>
    <p:extLst>
      <p:ext uri="{BB962C8B-B14F-4D97-AF65-F5344CB8AC3E}">
        <p14:creationId xmlns:p14="http://schemas.microsoft.com/office/powerpoint/2010/main" val="473396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B8ED7-0C7A-010D-680E-8C51D3FA7CC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3C732E0-3446-F873-D4F5-1A9CDC73B26D}"/>
              </a:ext>
            </a:extLst>
          </p:cNvPr>
          <p:cNvSpPr/>
          <p:nvPr/>
        </p:nvSpPr>
        <p:spPr>
          <a:xfrm>
            <a:off x="243280" y="2550252"/>
            <a:ext cx="4261608" cy="1291906"/>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4D92D50-A515-8C83-55AB-B4115941DF3F}"/>
              </a:ext>
            </a:extLst>
          </p:cNvPr>
          <p:cNvSpPr txBox="1"/>
          <p:nvPr/>
        </p:nvSpPr>
        <p:spPr>
          <a:xfrm>
            <a:off x="167780" y="394283"/>
            <a:ext cx="10192624" cy="4555093"/>
          </a:xfrm>
          <a:prstGeom prst="rect">
            <a:avLst/>
          </a:prstGeom>
          <a:noFill/>
        </p:spPr>
        <p:txBody>
          <a:bodyPr wrap="square">
            <a:spAutoFit/>
          </a:bodyPr>
          <a:lstStyle/>
          <a:p>
            <a:pPr algn="l"/>
            <a:r>
              <a:rPr lang="en-IN" sz="3600" b="1" i="0" u="none" strike="noStrike" baseline="0" dirty="0">
                <a:solidFill>
                  <a:srgbClr val="3333B3"/>
                </a:solidFill>
                <a:latin typeface="NimbusSanL-Bold"/>
              </a:rPr>
              <a:t>Call semantics</a:t>
            </a:r>
            <a:br>
              <a:rPr lang="en-IN" sz="3600" b="1" i="0" u="none" strike="noStrike" baseline="0" dirty="0">
                <a:solidFill>
                  <a:srgbClr val="3333B3"/>
                </a:solidFill>
                <a:latin typeface="NimbusSanL-Bold"/>
              </a:rPr>
            </a:br>
            <a:endParaRPr lang="en-IN" sz="3600" b="1" i="0" u="none" strike="noStrike" baseline="0" dirty="0">
              <a:solidFill>
                <a:srgbClr val="3333B3"/>
              </a:solidFill>
              <a:latin typeface="NimbusSanL-Bold"/>
            </a:endParaRPr>
          </a:p>
          <a:p>
            <a:pPr marL="457200" indent="-457200" algn="l">
              <a:buFont typeface="Arial" panose="020B0604020202020204" pitchFamily="34" charset="0"/>
              <a:buChar char="•"/>
            </a:pPr>
            <a:r>
              <a:rPr lang="en-US" sz="2800" b="0" i="0" u="none" strike="noStrike" baseline="0" dirty="0">
                <a:solidFill>
                  <a:srgbClr val="3333B3"/>
                </a:solidFill>
                <a:latin typeface="cmsy10" panose="020B0500000000000000" pitchFamily="34" charset="0"/>
              </a:rPr>
              <a:t> </a:t>
            </a:r>
            <a:r>
              <a:rPr lang="en-US" sz="2000" b="0" i="0" u="none" strike="noStrike" baseline="0" dirty="0">
                <a:solidFill>
                  <a:srgbClr val="000000"/>
                </a:solidFill>
                <a:latin typeface="NimbusSanL-Regu"/>
              </a:rPr>
              <a:t>By default, calls are synchronous</a:t>
            </a:r>
          </a:p>
          <a:p>
            <a:pPr marL="457200" indent="-457200" algn="l">
              <a:buFont typeface="Arial" panose="020B0604020202020204" pitchFamily="34" charset="0"/>
              <a:buChar char="•"/>
            </a:pPr>
            <a:r>
              <a:rPr lang="en-US" sz="2000" b="0" i="0" u="none" strike="noStrike" baseline="0" dirty="0">
                <a:solidFill>
                  <a:srgbClr val="3333B3"/>
                </a:solidFill>
                <a:latin typeface="cmsy10" panose="020B0500000000000000" pitchFamily="34" charset="0"/>
              </a:rPr>
              <a:t> </a:t>
            </a:r>
            <a:r>
              <a:rPr lang="en-US" sz="2000" b="0" i="0" u="none" strike="noStrike" baseline="0" dirty="0">
                <a:solidFill>
                  <a:srgbClr val="000000"/>
                </a:solidFill>
                <a:latin typeface="NimbusSanL-Regu"/>
              </a:rPr>
              <a:t>Declare a method </a:t>
            </a:r>
            <a:r>
              <a:rPr lang="en-US" sz="2000" b="1" i="0" u="none" strike="noStrike" baseline="0" dirty="0" err="1">
                <a:solidFill>
                  <a:srgbClr val="000000"/>
                </a:solidFill>
                <a:latin typeface="NimbusSanL-Bold"/>
              </a:rPr>
              <a:t>oneway</a:t>
            </a:r>
            <a:r>
              <a:rPr lang="en-US" sz="2000" b="1" i="0" u="none" strike="noStrike" baseline="0" dirty="0">
                <a:solidFill>
                  <a:srgbClr val="000000"/>
                </a:solidFill>
                <a:latin typeface="NimbusSanL-Bold"/>
              </a:rPr>
              <a:t> </a:t>
            </a:r>
            <a:r>
              <a:rPr lang="en-US" sz="2000" b="0" i="0" u="none" strike="noStrike" baseline="0" dirty="0">
                <a:solidFill>
                  <a:srgbClr val="000000"/>
                </a:solidFill>
                <a:latin typeface="NimbusSanL-Regu"/>
              </a:rPr>
              <a:t>to make it asynchronous</a:t>
            </a:r>
          </a:p>
          <a:p>
            <a:pPr marL="457200" indent="-457200" algn="l">
              <a:buFont typeface="Arial" panose="020B0604020202020204" pitchFamily="34" charset="0"/>
              <a:buChar char="•"/>
            </a:pPr>
            <a:r>
              <a:rPr lang="en-IN" sz="2000" b="0" i="0" u="none" strike="noStrike" baseline="0" dirty="0">
                <a:solidFill>
                  <a:srgbClr val="3333B3"/>
                </a:solidFill>
                <a:latin typeface="cmsy10" panose="020B0500000000000000" pitchFamily="34" charset="0"/>
              </a:rPr>
              <a:t> </a:t>
            </a:r>
            <a:r>
              <a:rPr lang="en-IN" sz="2000" b="0" i="0" u="none" strike="noStrike" baseline="0" dirty="0">
                <a:solidFill>
                  <a:srgbClr val="000000"/>
                </a:solidFill>
                <a:latin typeface="NimbusSanL-Regu"/>
              </a:rPr>
              <a:t>Example: from </a:t>
            </a:r>
            <a:r>
              <a:rPr lang="en-IN" sz="2000" b="0" i="0" u="none" strike="noStrike" baseline="0" dirty="0" err="1">
                <a:solidFill>
                  <a:srgbClr val="000000"/>
                </a:solidFill>
                <a:latin typeface="F112"/>
              </a:rPr>
              <a:t>IPowerManager.aidl</a:t>
            </a:r>
            <a:endParaRPr lang="en-IN" sz="2000" b="0" i="0" u="none" strike="noStrike" baseline="0" dirty="0">
              <a:solidFill>
                <a:srgbClr val="000000"/>
              </a:solidFill>
              <a:latin typeface="F112"/>
            </a:endParaRPr>
          </a:p>
          <a:p>
            <a:pPr algn="l"/>
            <a:r>
              <a:rPr lang="en-IN" sz="1600" b="0" i="0" u="none" strike="noStrike" baseline="0" dirty="0">
                <a:solidFill>
                  <a:srgbClr val="000000"/>
                </a:solidFill>
                <a:latin typeface="F98"/>
              </a:rPr>
              <a:t>[...]</a:t>
            </a:r>
          </a:p>
          <a:p>
            <a:pPr algn="l"/>
            <a:r>
              <a:rPr lang="en-IN" sz="1600" b="0" i="0" u="none" strike="noStrike" baseline="0" dirty="0">
                <a:solidFill>
                  <a:srgbClr val="000000"/>
                </a:solidFill>
                <a:latin typeface="F98"/>
              </a:rPr>
              <a:t>interface </a:t>
            </a:r>
            <a:r>
              <a:rPr lang="en-IN" sz="1600" b="0" i="0" u="none" strike="noStrike" baseline="0" dirty="0" err="1">
                <a:solidFill>
                  <a:srgbClr val="000000"/>
                </a:solidFill>
                <a:latin typeface="F98"/>
              </a:rPr>
              <a:t>IPowerManager</a:t>
            </a:r>
            <a:r>
              <a:rPr lang="en-IN" sz="1600" b="0" i="0" u="none" strike="noStrike" baseline="0" dirty="0">
                <a:solidFill>
                  <a:srgbClr val="000000"/>
                </a:solidFill>
                <a:latin typeface="F98"/>
              </a:rPr>
              <a:t> {</a:t>
            </a:r>
          </a:p>
          <a:p>
            <a:pPr algn="l"/>
            <a:r>
              <a:rPr lang="en-IN" sz="1600" b="0" i="0" u="none" strike="noStrike" baseline="0" dirty="0">
                <a:solidFill>
                  <a:srgbClr val="000000"/>
                </a:solidFill>
                <a:latin typeface="F98"/>
              </a:rPr>
              <a:t>[...]</a:t>
            </a:r>
          </a:p>
          <a:p>
            <a:pPr algn="l"/>
            <a:r>
              <a:rPr lang="en-US" sz="1600" b="0" i="0" u="none" strike="noStrike" baseline="0" dirty="0">
                <a:solidFill>
                  <a:srgbClr val="000000"/>
                </a:solidFill>
                <a:latin typeface="F98"/>
              </a:rPr>
              <a:t>	</a:t>
            </a:r>
            <a:r>
              <a:rPr lang="en-US" sz="1600" b="0" i="0" u="none" strike="noStrike" baseline="0" dirty="0" err="1">
                <a:solidFill>
                  <a:srgbClr val="000000"/>
                </a:solidFill>
                <a:latin typeface="F98"/>
              </a:rPr>
              <a:t>oneway</a:t>
            </a:r>
            <a:r>
              <a:rPr lang="en-US" sz="1600" b="0" i="0" u="none" strike="noStrike" baseline="0" dirty="0">
                <a:solidFill>
                  <a:srgbClr val="000000"/>
                </a:solidFill>
                <a:latin typeface="F98"/>
              </a:rPr>
              <a:t> void </a:t>
            </a:r>
            <a:r>
              <a:rPr lang="en-US" sz="1600" b="0" i="0" u="none" strike="noStrike" baseline="0" dirty="0" err="1">
                <a:solidFill>
                  <a:srgbClr val="000000"/>
                </a:solidFill>
                <a:latin typeface="F98"/>
              </a:rPr>
              <a:t>powerHint</a:t>
            </a:r>
            <a:r>
              <a:rPr lang="en-US" sz="1600" b="0" i="0" u="none" strike="noStrike" baseline="0" dirty="0">
                <a:solidFill>
                  <a:srgbClr val="000000"/>
                </a:solidFill>
                <a:latin typeface="F98"/>
              </a:rPr>
              <a:t>(int </a:t>
            </a:r>
            <a:r>
              <a:rPr lang="en-US" sz="1600" b="0" i="0" u="none" strike="noStrike" baseline="0" dirty="0" err="1">
                <a:solidFill>
                  <a:srgbClr val="000000"/>
                </a:solidFill>
                <a:latin typeface="F98"/>
              </a:rPr>
              <a:t>hintId</a:t>
            </a:r>
            <a:r>
              <a:rPr lang="en-US" sz="1600" b="0" i="0" u="none" strike="noStrike" baseline="0" dirty="0">
                <a:solidFill>
                  <a:srgbClr val="000000"/>
                </a:solidFill>
                <a:latin typeface="F98"/>
              </a:rPr>
              <a:t>, int data);</a:t>
            </a:r>
          </a:p>
          <a:p>
            <a:pPr algn="l"/>
            <a:r>
              <a:rPr lang="en-IN" sz="1600" b="0" i="0" u="none" strike="noStrike" baseline="0" dirty="0">
                <a:solidFill>
                  <a:srgbClr val="000000"/>
                </a:solidFill>
                <a:latin typeface="F98"/>
              </a:rPr>
              <a:t>[...]</a:t>
            </a:r>
            <a:br>
              <a:rPr lang="en-IN" sz="1600" b="0" i="0" u="none" strike="noStrike" baseline="0" dirty="0">
                <a:solidFill>
                  <a:srgbClr val="000000"/>
                </a:solidFill>
                <a:latin typeface="F98"/>
              </a:rPr>
            </a:br>
            <a:endParaRPr lang="en-IN" sz="1600" b="0" i="0" u="none" strike="noStrike" baseline="0" dirty="0">
              <a:solidFill>
                <a:srgbClr val="000000"/>
              </a:solidFill>
              <a:latin typeface="F98"/>
            </a:endParaRPr>
          </a:p>
          <a:p>
            <a:pPr algn="l"/>
            <a:r>
              <a:rPr lang="en-US" sz="1800" b="0" i="0" u="none" strike="noStrike" baseline="0" dirty="0">
                <a:solidFill>
                  <a:srgbClr val="000000"/>
                </a:solidFill>
                <a:latin typeface="NimbusSanL-Regu"/>
              </a:rPr>
              <a:t>A </a:t>
            </a:r>
            <a:r>
              <a:rPr lang="en-US" sz="1800" b="0" i="0" u="none" strike="noStrike" baseline="0" dirty="0" err="1">
                <a:solidFill>
                  <a:srgbClr val="000000"/>
                </a:solidFill>
                <a:latin typeface="NimbusSanL-Regu"/>
              </a:rPr>
              <a:t>oneway</a:t>
            </a:r>
            <a:r>
              <a:rPr lang="en-US" sz="1800" b="0" i="0" u="none" strike="noStrike" baseline="0" dirty="0">
                <a:solidFill>
                  <a:srgbClr val="000000"/>
                </a:solidFill>
                <a:latin typeface="NimbusSanL-Regu"/>
              </a:rPr>
              <a:t> call does not block, it simply sends the parcel and returns immediately</a:t>
            </a:r>
            <a:br>
              <a:rPr lang="en-US" sz="1800" b="0" i="0" u="none" strike="noStrike" baseline="0" dirty="0">
                <a:solidFill>
                  <a:srgbClr val="000000"/>
                </a:solidFill>
                <a:latin typeface="NimbusSanL-Regu"/>
              </a:rPr>
            </a:br>
            <a:endParaRPr lang="en-US" sz="1800" b="0" i="0" u="none" strike="noStrike" baseline="0" dirty="0">
              <a:solidFill>
                <a:srgbClr val="000000"/>
              </a:solidFill>
              <a:latin typeface="NimbusSanL-Regu"/>
            </a:endParaRPr>
          </a:p>
          <a:p>
            <a:pPr algn="l"/>
            <a:r>
              <a:rPr lang="en-US" sz="1800" b="0" i="0" u="none" strike="noStrike" baseline="0" dirty="0">
                <a:solidFill>
                  <a:srgbClr val="000000"/>
                </a:solidFill>
                <a:latin typeface="NimbusSanL-Regu"/>
              </a:rPr>
              <a:t>The implementation of the interface receives this as a regular call from the Binder thread pool</a:t>
            </a:r>
            <a:endParaRPr lang="en-IN" dirty="0"/>
          </a:p>
        </p:txBody>
      </p:sp>
    </p:spTree>
    <p:extLst>
      <p:ext uri="{BB962C8B-B14F-4D97-AF65-F5344CB8AC3E}">
        <p14:creationId xmlns:p14="http://schemas.microsoft.com/office/powerpoint/2010/main" val="157704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A3D386-311C-155C-4E1C-EB9A5E346383}"/>
              </a:ext>
            </a:extLst>
          </p:cNvPr>
          <p:cNvSpPr txBox="1"/>
          <p:nvPr/>
        </p:nvSpPr>
        <p:spPr>
          <a:xfrm>
            <a:off x="755010" y="615337"/>
            <a:ext cx="4306348" cy="5632311"/>
          </a:xfrm>
          <a:prstGeom prst="rect">
            <a:avLst/>
          </a:prstGeom>
          <a:noFill/>
        </p:spPr>
        <p:txBody>
          <a:bodyPr wrap="square">
            <a:spAutoFit/>
          </a:bodyPr>
          <a:lstStyle/>
          <a:p>
            <a:pPr algn="l"/>
            <a:r>
              <a:rPr lang="en-IN" sz="2400" b="1" dirty="0">
                <a:latin typeface="Georgia" panose="02040502050405020303" pitchFamily="18" charset="0"/>
              </a:rPr>
              <a:t>2002:</a:t>
            </a:r>
          </a:p>
          <a:p>
            <a:pPr algn="l"/>
            <a:r>
              <a:rPr lang="en-US" sz="2400" dirty="0">
                <a:latin typeface="Georgia" panose="02040502050405020303" pitchFamily="18" charset="0"/>
              </a:rPr>
              <a:t>Sergey Brin and Larry Page started using</a:t>
            </a:r>
          </a:p>
          <a:p>
            <a:pPr algn="l"/>
            <a:r>
              <a:rPr lang="en-IN" sz="2400" dirty="0">
                <a:latin typeface="Georgia" panose="02040502050405020303" pitchFamily="18" charset="0"/>
              </a:rPr>
              <a:t>Sidekick smartphone</a:t>
            </a:r>
          </a:p>
          <a:p>
            <a:pPr algn="l"/>
            <a:r>
              <a:rPr lang="en-US" sz="2400" dirty="0">
                <a:latin typeface="Georgia" panose="02040502050405020303" pitchFamily="18" charset="0"/>
              </a:rPr>
              <a:t>Sidekick one of 1st smartphones integrating</a:t>
            </a:r>
          </a:p>
          <a:p>
            <a:pPr algn="l"/>
            <a:r>
              <a:rPr lang="en-IN" sz="2400" dirty="0">
                <a:latin typeface="Georgia" panose="02040502050405020303" pitchFamily="18" charset="0"/>
              </a:rPr>
              <a:t>web, IM, mail, etc.</a:t>
            </a:r>
          </a:p>
          <a:p>
            <a:pPr algn="l"/>
            <a:r>
              <a:rPr lang="en-US" sz="2400" dirty="0">
                <a:latin typeface="Georgia" panose="02040502050405020303" pitchFamily="18" charset="0"/>
              </a:rPr>
              <a:t>Sidekick was made by Danger inc., cofounded</a:t>
            </a:r>
          </a:p>
          <a:p>
            <a:pPr algn="l"/>
            <a:r>
              <a:rPr lang="en-IN" sz="2400" dirty="0">
                <a:latin typeface="Georgia" panose="02040502050405020303" pitchFamily="18" charset="0"/>
              </a:rPr>
              <a:t>by Andy Rubin (CEO)</a:t>
            </a:r>
          </a:p>
          <a:p>
            <a:pPr algn="l"/>
            <a:r>
              <a:rPr lang="en-US" sz="2400" dirty="0">
                <a:latin typeface="Georgia" panose="02040502050405020303" pitchFamily="18" charset="0"/>
              </a:rPr>
              <a:t>Brin/Page met Rubin at Stanford talk on</a:t>
            </a:r>
          </a:p>
          <a:p>
            <a:pPr algn="l"/>
            <a:r>
              <a:rPr lang="en-IN" sz="2400" dirty="0">
                <a:latin typeface="Georgia" panose="02040502050405020303" pitchFamily="18" charset="0"/>
              </a:rPr>
              <a:t>Sidekick’s development</a:t>
            </a:r>
          </a:p>
          <a:p>
            <a:pPr algn="l"/>
            <a:r>
              <a:rPr lang="en-US" sz="2400" dirty="0">
                <a:latin typeface="Georgia" panose="02040502050405020303" pitchFamily="18" charset="0"/>
              </a:rPr>
              <a:t>Google was default search engine on Sidekick</a:t>
            </a:r>
          </a:p>
        </p:txBody>
      </p:sp>
      <p:sp>
        <p:nvSpPr>
          <p:cNvPr id="7" name="TextBox 6">
            <a:extLst>
              <a:ext uri="{FF2B5EF4-FFF2-40B4-BE49-F238E27FC236}">
                <a16:creationId xmlns:a16="http://schemas.microsoft.com/office/drawing/2014/main" id="{740EEE60-AEBE-74DF-719E-8383739B696A}"/>
              </a:ext>
            </a:extLst>
          </p:cNvPr>
          <p:cNvSpPr txBox="1"/>
          <p:nvPr/>
        </p:nvSpPr>
        <p:spPr>
          <a:xfrm>
            <a:off x="576045" y="122894"/>
            <a:ext cx="6096000" cy="461665"/>
          </a:xfrm>
          <a:prstGeom prst="rect">
            <a:avLst/>
          </a:prstGeom>
          <a:noFill/>
        </p:spPr>
        <p:txBody>
          <a:bodyPr wrap="square">
            <a:spAutoFit/>
          </a:bodyPr>
          <a:lstStyle/>
          <a:p>
            <a:pPr algn="l"/>
            <a:r>
              <a:rPr lang="en-IN" sz="2400" dirty="0">
                <a:latin typeface="Georgia" panose="02040502050405020303" pitchFamily="18" charset="0"/>
              </a:rPr>
              <a:t>Timeline History</a:t>
            </a:r>
          </a:p>
        </p:txBody>
      </p:sp>
      <p:sp>
        <p:nvSpPr>
          <p:cNvPr id="9" name="TextBox 8">
            <a:extLst>
              <a:ext uri="{FF2B5EF4-FFF2-40B4-BE49-F238E27FC236}">
                <a16:creationId xmlns:a16="http://schemas.microsoft.com/office/drawing/2014/main" id="{2CFF2036-7F63-8E0F-F2BF-2EC5DF6671D0}"/>
              </a:ext>
            </a:extLst>
          </p:cNvPr>
          <p:cNvSpPr txBox="1"/>
          <p:nvPr/>
        </p:nvSpPr>
        <p:spPr>
          <a:xfrm>
            <a:off x="5245915" y="749418"/>
            <a:ext cx="3914863" cy="4154984"/>
          </a:xfrm>
          <a:prstGeom prst="rect">
            <a:avLst/>
          </a:prstGeom>
          <a:noFill/>
        </p:spPr>
        <p:txBody>
          <a:bodyPr wrap="square">
            <a:spAutoFit/>
          </a:bodyPr>
          <a:lstStyle/>
          <a:p>
            <a:pPr algn="l"/>
            <a:r>
              <a:rPr lang="en-IN" sz="2400" b="1" dirty="0">
                <a:latin typeface="Georgia" panose="02040502050405020303" pitchFamily="18" charset="0"/>
              </a:rPr>
              <a:t>2004:</a:t>
            </a:r>
          </a:p>
          <a:p>
            <a:pPr algn="l"/>
            <a:r>
              <a:rPr lang="en-US" sz="2400" dirty="0">
                <a:latin typeface="Georgia" panose="02040502050405020303" pitchFamily="18" charset="0"/>
              </a:rPr>
              <a:t>Despite cult following, Sidekick wasn’t</a:t>
            </a:r>
          </a:p>
          <a:p>
            <a:pPr algn="l"/>
            <a:r>
              <a:rPr lang="en-IN" sz="2400" dirty="0">
                <a:latin typeface="Georgia" panose="02040502050405020303" pitchFamily="18" charset="0"/>
              </a:rPr>
              <a:t>making $</a:t>
            </a:r>
          </a:p>
          <a:p>
            <a:pPr algn="l"/>
            <a:r>
              <a:rPr lang="en-US" sz="2400" dirty="0">
                <a:latin typeface="Georgia" panose="02040502050405020303" pitchFamily="18" charset="0"/>
              </a:rPr>
              <a:t>Danger inc. board decided to replace Rubin</a:t>
            </a:r>
          </a:p>
          <a:p>
            <a:pPr algn="l"/>
            <a:r>
              <a:rPr lang="en-US" sz="2400" dirty="0">
                <a:latin typeface="Georgia" panose="02040502050405020303" pitchFamily="18" charset="0"/>
              </a:rPr>
              <a:t>Rubin left. Got seed $. Started Android inc.</a:t>
            </a:r>
          </a:p>
          <a:p>
            <a:pPr algn="l"/>
            <a:r>
              <a:rPr lang="en-IN" sz="2400" dirty="0">
                <a:latin typeface="Georgia" panose="02040502050405020303" pitchFamily="18" charset="0"/>
              </a:rPr>
              <a:t>Started looking for VCs.</a:t>
            </a:r>
          </a:p>
          <a:p>
            <a:pPr algn="l"/>
            <a:r>
              <a:rPr lang="en-IN" sz="2400" dirty="0">
                <a:latin typeface="Georgia" panose="02040502050405020303" pitchFamily="18" charset="0"/>
              </a:rPr>
              <a:t>Goal: Open mobile hand-set platform</a:t>
            </a:r>
            <a:endParaRPr lang="en-IN" sz="2400" dirty="0"/>
          </a:p>
        </p:txBody>
      </p:sp>
      <p:sp>
        <p:nvSpPr>
          <p:cNvPr id="11" name="TextBox 10">
            <a:extLst>
              <a:ext uri="{FF2B5EF4-FFF2-40B4-BE49-F238E27FC236}">
                <a16:creationId xmlns:a16="http://schemas.microsoft.com/office/drawing/2014/main" id="{E80210E3-B9A1-4A96-C7A0-9A9CDE41B22C}"/>
              </a:ext>
            </a:extLst>
          </p:cNvPr>
          <p:cNvSpPr txBox="1"/>
          <p:nvPr/>
        </p:nvSpPr>
        <p:spPr>
          <a:xfrm>
            <a:off x="9345335" y="749418"/>
            <a:ext cx="3048000" cy="3416320"/>
          </a:xfrm>
          <a:prstGeom prst="rect">
            <a:avLst/>
          </a:prstGeom>
          <a:noFill/>
        </p:spPr>
        <p:txBody>
          <a:bodyPr wrap="square">
            <a:spAutoFit/>
          </a:bodyPr>
          <a:lstStyle/>
          <a:p>
            <a:pPr algn="l"/>
            <a:r>
              <a:rPr lang="en-IN" sz="2400" b="1" dirty="0">
                <a:latin typeface="Georgia" panose="02040502050405020303" pitchFamily="18" charset="0"/>
              </a:rPr>
              <a:t>2005 - July:</a:t>
            </a:r>
          </a:p>
          <a:p>
            <a:pPr algn="l"/>
            <a:r>
              <a:rPr lang="en-US" sz="2400" dirty="0">
                <a:latin typeface="Georgia" panose="02040502050405020303" pitchFamily="18" charset="0"/>
              </a:rPr>
              <a:t>Got bought by Google for ~50M$</a:t>
            </a:r>
            <a:br>
              <a:rPr lang="en-US" sz="2400" dirty="0">
                <a:latin typeface="Georgia" panose="02040502050405020303" pitchFamily="18" charset="0"/>
              </a:rPr>
            </a:br>
            <a:endParaRPr lang="en-US" sz="2400" dirty="0">
              <a:latin typeface="Georgia" panose="02040502050405020303" pitchFamily="18" charset="0"/>
            </a:endParaRPr>
          </a:p>
          <a:p>
            <a:pPr algn="l"/>
            <a:r>
              <a:rPr lang="en-IN" sz="2400" b="1" dirty="0">
                <a:latin typeface="Georgia" panose="02040502050405020303" pitchFamily="18" charset="0"/>
              </a:rPr>
              <a:t>2007 - November:</a:t>
            </a:r>
          </a:p>
          <a:p>
            <a:pPr algn="l"/>
            <a:r>
              <a:rPr lang="en-US" sz="2400" dirty="0">
                <a:latin typeface="Georgia" panose="02040502050405020303" pitchFamily="18" charset="0"/>
              </a:rPr>
              <a:t>Open Handset Alliance announced along with</a:t>
            </a:r>
          </a:p>
          <a:p>
            <a:pPr algn="l"/>
            <a:r>
              <a:rPr lang="en-IN" sz="2400" dirty="0">
                <a:latin typeface="Georgia" panose="02040502050405020303" pitchFamily="18" charset="0"/>
              </a:rPr>
              <a:t>Android</a:t>
            </a:r>
            <a:endParaRPr lang="en-IN" sz="2400" dirty="0"/>
          </a:p>
        </p:txBody>
      </p:sp>
    </p:spTree>
    <p:extLst>
      <p:ext uri="{BB962C8B-B14F-4D97-AF65-F5344CB8AC3E}">
        <p14:creationId xmlns:p14="http://schemas.microsoft.com/office/powerpoint/2010/main" val="229892992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1FDA8-5E00-C3BC-47AD-BBB414AB09B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B8D8146-AF27-1A35-FE37-6DBD011DD433}"/>
              </a:ext>
            </a:extLst>
          </p:cNvPr>
          <p:cNvSpPr txBox="1"/>
          <p:nvPr/>
        </p:nvSpPr>
        <p:spPr>
          <a:xfrm>
            <a:off x="478172" y="645953"/>
            <a:ext cx="10503017" cy="3600986"/>
          </a:xfrm>
          <a:prstGeom prst="rect">
            <a:avLst/>
          </a:prstGeom>
          <a:noFill/>
        </p:spPr>
        <p:txBody>
          <a:bodyPr wrap="square">
            <a:spAutoFit/>
          </a:bodyPr>
          <a:lstStyle/>
          <a:p>
            <a:pPr algn="l"/>
            <a:r>
              <a:rPr lang="en-IN" sz="3200" b="1" i="0" u="none" strike="noStrike" baseline="0" dirty="0">
                <a:solidFill>
                  <a:srgbClr val="3333B3"/>
                </a:solidFill>
                <a:latin typeface="NimbusSanL-Bold"/>
              </a:rPr>
              <a:t>AIDL data types</a:t>
            </a:r>
            <a:br>
              <a:rPr lang="en-IN" sz="3200" b="1" i="0" u="none" strike="noStrike" baseline="0" dirty="0">
                <a:solidFill>
                  <a:srgbClr val="3333B3"/>
                </a:solidFill>
                <a:latin typeface="NimbusSanL-Bold"/>
              </a:rPr>
            </a:br>
            <a:endParaRPr lang="en-IN" sz="3200" b="1" i="0" u="none" strike="noStrike" baseline="0" dirty="0">
              <a:solidFill>
                <a:srgbClr val="3333B3"/>
              </a:solidFill>
              <a:latin typeface="NimbusSanL-Bold"/>
            </a:endParaRPr>
          </a:p>
          <a:p>
            <a:pPr marL="342900" indent="-342900" algn="l">
              <a:buFont typeface="Arial" panose="020B0604020202020204" pitchFamily="34" charset="0"/>
              <a:buChar char="•"/>
            </a:pPr>
            <a:r>
              <a:rPr lang="en-US" sz="2400" b="0" i="0" u="none" strike="noStrike" baseline="0" dirty="0">
                <a:solidFill>
                  <a:srgbClr val="3333B3"/>
                </a:solidFill>
                <a:latin typeface="cmsy10" panose="020B0500000000000000" pitchFamily="34" charset="0"/>
              </a:rPr>
              <a:t> </a:t>
            </a:r>
            <a:r>
              <a:rPr lang="en-US" sz="2400" b="0" i="0" u="none" strike="noStrike" baseline="0" dirty="0">
                <a:solidFill>
                  <a:srgbClr val="000000"/>
                </a:solidFill>
                <a:latin typeface="NimbusSanL-Regu"/>
              </a:rPr>
              <a:t>Simple types: </a:t>
            </a:r>
            <a:r>
              <a:rPr lang="en-US" sz="1600" b="0" i="0" u="none" strike="noStrike" baseline="0" dirty="0" err="1">
                <a:solidFill>
                  <a:srgbClr val="000000"/>
                </a:solidFill>
                <a:latin typeface="F112"/>
              </a:rPr>
              <a:t>boolean</a:t>
            </a:r>
            <a:r>
              <a:rPr lang="en-US" sz="1600" b="0" i="0" u="none" strike="noStrike" baseline="0" dirty="0">
                <a:solidFill>
                  <a:srgbClr val="000000"/>
                </a:solidFill>
                <a:latin typeface="F112"/>
              </a:rPr>
              <a:t>, char, int, long, float</a:t>
            </a:r>
          </a:p>
          <a:p>
            <a:pPr marL="800100" lvl="1" indent="-342900">
              <a:buFont typeface="Arial" panose="020B0604020202020204" pitchFamily="34" charset="0"/>
              <a:buChar char="•"/>
            </a:pPr>
            <a:r>
              <a:rPr lang="en-IN" sz="2400" b="0" i="0" u="none" strike="noStrike" baseline="0" dirty="0">
                <a:solidFill>
                  <a:srgbClr val="3333B3"/>
                </a:solidFill>
                <a:latin typeface="cmsy10" panose="020B0500000000000000" pitchFamily="34" charset="0"/>
              </a:rPr>
              <a:t> </a:t>
            </a:r>
            <a:r>
              <a:rPr lang="en-IN" sz="1600" b="0" i="0" u="none" strike="noStrike" baseline="0" dirty="0">
                <a:solidFill>
                  <a:srgbClr val="000000"/>
                </a:solidFill>
                <a:latin typeface="F112"/>
              </a:rPr>
              <a:t>String</a:t>
            </a:r>
          </a:p>
          <a:p>
            <a:pPr marL="800100" lvl="1" indent="-342900">
              <a:buFont typeface="Arial" panose="020B0604020202020204" pitchFamily="34" charset="0"/>
              <a:buChar char="•"/>
            </a:pPr>
            <a:r>
              <a:rPr lang="en-IN" sz="2400" b="0" i="0" u="none" strike="noStrike" baseline="0" dirty="0">
                <a:solidFill>
                  <a:srgbClr val="3333B3"/>
                </a:solidFill>
                <a:latin typeface="cmsy10" panose="020B0500000000000000" pitchFamily="34" charset="0"/>
              </a:rPr>
              <a:t> </a:t>
            </a:r>
            <a:r>
              <a:rPr lang="en-IN" sz="1600" b="0" i="0" u="none" strike="noStrike" baseline="0" dirty="0" err="1">
                <a:solidFill>
                  <a:srgbClr val="000000"/>
                </a:solidFill>
                <a:latin typeface="F112"/>
              </a:rPr>
              <a:t>CharSequence</a:t>
            </a:r>
            <a:endParaRPr lang="en-IN" sz="1600" b="0" i="0" u="none" strike="noStrike" baseline="0" dirty="0">
              <a:solidFill>
                <a:srgbClr val="000000"/>
              </a:solidFill>
              <a:latin typeface="F112"/>
            </a:endParaRPr>
          </a:p>
          <a:p>
            <a:pPr marL="342900" indent="-342900" algn="l">
              <a:buFont typeface="Arial" panose="020B0604020202020204" pitchFamily="34" charset="0"/>
              <a:buChar char="•"/>
            </a:pPr>
            <a:r>
              <a:rPr lang="en-US" sz="2400" b="0" i="0" u="none" strike="noStrike" baseline="0" dirty="0">
                <a:solidFill>
                  <a:srgbClr val="3333B3"/>
                </a:solidFill>
                <a:latin typeface="cmsy10" panose="020B0500000000000000" pitchFamily="34" charset="0"/>
              </a:rPr>
              <a:t> </a:t>
            </a:r>
            <a:r>
              <a:rPr lang="en-US" sz="2400" b="0" i="0" u="none" strike="noStrike" baseline="0" dirty="0">
                <a:solidFill>
                  <a:srgbClr val="000000"/>
                </a:solidFill>
                <a:latin typeface="NimbusSanL-Regu"/>
              </a:rPr>
              <a:t>Objects that implement the </a:t>
            </a:r>
            <a:r>
              <a:rPr lang="en-US" sz="1600" b="0" i="0" u="none" strike="noStrike" baseline="0" dirty="0" err="1">
                <a:solidFill>
                  <a:srgbClr val="000000"/>
                </a:solidFill>
                <a:latin typeface="F112"/>
              </a:rPr>
              <a:t>Parcelable</a:t>
            </a:r>
            <a:r>
              <a:rPr lang="en-US" sz="1600" b="0" i="0" u="none" strike="noStrike" baseline="0" dirty="0">
                <a:solidFill>
                  <a:srgbClr val="000000"/>
                </a:solidFill>
                <a:latin typeface="F112"/>
              </a:rPr>
              <a:t> </a:t>
            </a:r>
            <a:r>
              <a:rPr lang="en-US" sz="2400" b="0" i="0" u="none" strike="noStrike" baseline="0" dirty="0">
                <a:solidFill>
                  <a:srgbClr val="000000"/>
                </a:solidFill>
                <a:latin typeface="NimbusSanL-Regu"/>
              </a:rPr>
              <a:t>interface</a:t>
            </a:r>
          </a:p>
          <a:p>
            <a:pPr marL="742950" lvl="1" indent="-285750">
              <a:buFont typeface="Arial" panose="020B0604020202020204" pitchFamily="34" charset="0"/>
              <a:buChar char="•"/>
            </a:pPr>
            <a:r>
              <a:rPr lang="en-US" b="0" i="0" u="none" strike="noStrike" baseline="0" dirty="0">
                <a:solidFill>
                  <a:srgbClr val="3333B3"/>
                </a:solidFill>
                <a:latin typeface="cmsy10" panose="020B0500000000000000" pitchFamily="34" charset="0"/>
              </a:rPr>
              <a:t> </a:t>
            </a:r>
            <a:r>
              <a:rPr lang="en-US" sz="1600" b="0" i="0" u="none" strike="noStrike" baseline="0" dirty="0" err="1">
                <a:solidFill>
                  <a:srgbClr val="000000"/>
                </a:solidFill>
                <a:latin typeface="F112"/>
              </a:rPr>
              <a:t>writeToParcel</a:t>
            </a:r>
            <a:r>
              <a:rPr lang="en-US" b="0" i="0" u="none" strike="noStrike" baseline="0" dirty="0">
                <a:solidFill>
                  <a:srgbClr val="000000"/>
                </a:solidFill>
                <a:latin typeface="NimbusSanL-Regu"/>
              </a:rPr>
              <a:t>: writes the current state of the object to a parcel</a:t>
            </a:r>
          </a:p>
          <a:p>
            <a:pPr marL="742950" lvl="1" indent="-285750">
              <a:buFont typeface="Arial" panose="020B0604020202020204" pitchFamily="34" charset="0"/>
              <a:buChar char="•"/>
            </a:pPr>
            <a:r>
              <a:rPr lang="en-US" b="0" i="0" u="none" strike="noStrike" baseline="0" dirty="0">
                <a:solidFill>
                  <a:srgbClr val="3333B3"/>
                </a:solidFill>
                <a:latin typeface="cmsy10" panose="020B0500000000000000" pitchFamily="34" charset="0"/>
              </a:rPr>
              <a:t> </a:t>
            </a:r>
            <a:r>
              <a:rPr lang="en-US" sz="1600" b="0" i="0" u="none" strike="noStrike" baseline="0" dirty="0" err="1">
                <a:solidFill>
                  <a:srgbClr val="000000"/>
                </a:solidFill>
                <a:latin typeface="F112"/>
              </a:rPr>
              <a:t>readFromParcel</a:t>
            </a:r>
            <a:r>
              <a:rPr lang="en-US" b="0" i="0" u="none" strike="noStrike" baseline="0" dirty="0">
                <a:solidFill>
                  <a:srgbClr val="000000"/>
                </a:solidFill>
                <a:latin typeface="NimbusSanL-Regu"/>
              </a:rPr>
              <a:t>: sets the state from a parcel</a:t>
            </a:r>
          </a:p>
          <a:p>
            <a:pPr marL="742950" lvl="1" indent="-285750">
              <a:buFont typeface="Arial" panose="020B0604020202020204" pitchFamily="34" charset="0"/>
              <a:buChar char="•"/>
            </a:pPr>
            <a:r>
              <a:rPr lang="en-US" b="0" i="0" u="none" strike="noStrike" baseline="0" dirty="0">
                <a:solidFill>
                  <a:srgbClr val="3333B3"/>
                </a:solidFill>
                <a:latin typeface="cmsy10" panose="020B0500000000000000" pitchFamily="34" charset="0"/>
              </a:rPr>
              <a:t> </a:t>
            </a:r>
            <a:r>
              <a:rPr lang="en-US" b="0" i="0" u="none" strike="noStrike" baseline="0" dirty="0">
                <a:solidFill>
                  <a:srgbClr val="000000"/>
                </a:solidFill>
                <a:latin typeface="NimbusSanL-Regu"/>
              </a:rPr>
              <a:t>Objects are passed by reference and must be marked in AIDL as </a:t>
            </a:r>
            <a:r>
              <a:rPr lang="en-US" sz="1600" b="0" i="0" u="none" strike="noStrike" baseline="0" dirty="0">
                <a:solidFill>
                  <a:srgbClr val="000000"/>
                </a:solidFill>
                <a:latin typeface="F112"/>
              </a:rPr>
              <a:t>in</a:t>
            </a:r>
            <a:r>
              <a:rPr lang="en-US" b="0" i="0" u="none" strike="noStrike" baseline="0" dirty="0">
                <a:solidFill>
                  <a:srgbClr val="000000"/>
                </a:solidFill>
                <a:latin typeface="NimbusSanL-Regu"/>
              </a:rPr>
              <a:t>, </a:t>
            </a:r>
            <a:r>
              <a:rPr lang="en-US" sz="1600" b="0" i="0" u="none" strike="noStrike" baseline="0" dirty="0">
                <a:solidFill>
                  <a:srgbClr val="000000"/>
                </a:solidFill>
                <a:latin typeface="F112"/>
              </a:rPr>
              <a:t>out </a:t>
            </a:r>
            <a:r>
              <a:rPr lang="en-US" b="0" i="0" u="none" strike="noStrike" baseline="0" dirty="0">
                <a:solidFill>
                  <a:srgbClr val="000000"/>
                </a:solidFill>
                <a:latin typeface="NimbusSanL-Regu"/>
              </a:rPr>
              <a:t>or </a:t>
            </a:r>
            <a:r>
              <a:rPr lang="en-IN" sz="1600" b="0" i="0" u="none" strike="noStrike" baseline="0" dirty="0" err="1">
                <a:solidFill>
                  <a:srgbClr val="000000"/>
                </a:solidFill>
                <a:latin typeface="F112"/>
              </a:rPr>
              <a:t>inout</a:t>
            </a:r>
            <a:r>
              <a:rPr lang="en-IN" b="0" i="0" u="none" strike="noStrike" baseline="0" dirty="0">
                <a:solidFill>
                  <a:srgbClr val="000000"/>
                </a:solidFill>
                <a:latin typeface="NimbusSanL-Regu"/>
              </a:rPr>
              <a:t>, e.g.</a:t>
            </a:r>
          </a:p>
          <a:p>
            <a:pPr marL="285750" indent="-285750" algn="l">
              <a:buFont typeface="Arial" panose="020B0604020202020204" pitchFamily="34" charset="0"/>
              <a:buChar char="•"/>
            </a:pPr>
            <a:r>
              <a:rPr lang="en-US" sz="1400" b="0" i="0" u="none" strike="noStrike" baseline="0" dirty="0" err="1">
                <a:solidFill>
                  <a:srgbClr val="000000"/>
                </a:solidFill>
                <a:latin typeface="F98"/>
              </a:rPr>
              <a:t>boolean</a:t>
            </a:r>
            <a:r>
              <a:rPr lang="en-US" sz="1400" b="0" i="0" u="none" strike="noStrike" baseline="0" dirty="0">
                <a:solidFill>
                  <a:srgbClr val="000000"/>
                </a:solidFill>
                <a:latin typeface="F98"/>
              </a:rPr>
              <a:t> </a:t>
            </a:r>
            <a:r>
              <a:rPr lang="en-US" sz="1400" b="0" i="0" u="none" strike="noStrike" baseline="0" dirty="0" err="1">
                <a:solidFill>
                  <a:srgbClr val="000000"/>
                </a:solidFill>
                <a:latin typeface="F98"/>
              </a:rPr>
              <a:t>setAdaptivePowerSavePolicy</a:t>
            </a:r>
            <a:r>
              <a:rPr lang="en-US" sz="1400" b="0" i="0" u="none" strike="noStrike" baseline="0" dirty="0">
                <a:solidFill>
                  <a:srgbClr val="000000"/>
                </a:solidFill>
                <a:latin typeface="F98"/>
              </a:rPr>
              <a:t>(in </a:t>
            </a:r>
            <a:r>
              <a:rPr lang="en-US" sz="1400" b="0" i="0" u="none" strike="noStrike" baseline="0" dirty="0" err="1">
                <a:solidFill>
                  <a:srgbClr val="000000"/>
                </a:solidFill>
                <a:latin typeface="F98"/>
              </a:rPr>
              <a:t>BatterySaverPolicyConfig</a:t>
            </a:r>
            <a:r>
              <a:rPr lang="en-US" sz="1400" b="0" i="0" u="none" strike="noStrike" baseline="0" dirty="0">
                <a:solidFill>
                  <a:srgbClr val="000000"/>
                </a:solidFill>
                <a:latin typeface="F98"/>
              </a:rPr>
              <a:t> config);</a:t>
            </a:r>
            <a:endParaRPr lang="en-IN" dirty="0"/>
          </a:p>
        </p:txBody>
      </p:sp>
    </p:spTree>
    <p:extLst>
      <p:ext uri="{BB962C8B-B14F-4D97-AF65-F5344CB8AC3E}">
        <p14:creationId xmlns:p14="http://schemas.microsoft.com/office/powerpoint/2010/main" val="39453993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25B04-DC45-9EE1-963B-B34E4BB6A9D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38075C5-1BBE-8E17-80D6-2B3FE9685C95}"/>
              </a:ext>
            </a:extLst>
          </p:cNvPr>
          <p:cNvSpPr txBox="1"/>
          <p:nvPr/>
        </p:nvSpPr>
        <p:spPr>
          <a:xfrm>
            <a:off x="629174" y="1040235"/>
            <a:ext cx="9555061" cy="2462213"/>
          </a:xfrm>
          <a:prstGeom prst="rect">
            <a:avLst/>
          </a:prstGeom>
          <a:noFill/>
        </p:spPr>
        <p:txBody>
          <a:bodyPr wrap="square">
            <a:spAutoFit/>
          </a:bodyPr>
          <a:lstStyle/>
          <a:p>
            <a:pPr algn="l"/>
            <a:r>
              <a:rPr lang="en-IN" sz="2400" b="1" i="0" u="none" strike="noStrike" baseline="0" dirty="0">
                <a:solidFill>
                  <a:srgbClr val="3333B3"/>
                </a:solidFill>
                <a:latin typeface="NimbusSanL-Bold"/>
              </a:rPr>
              <a:t>Compiling AIDL</a:t>
            </a:r>
            <a:br>
              <a:rPr lang="en-IN" sz="2400" b="1" i="0" u="none" strike="noStrike" baseline="0" dirty="0">
                <a:solidFill>
                  <a:srgbClr val="3333B3"/>
                </a:solidFill>
                <a:latin typeface="NimbusSanL-Bold"/>
              </a:rPr>
            </a:br>
            <a:endParaRPr lang="en-IN" sz="2400" b="1" i="0" u="none" strike="noStrike" baseline="0" dirty="0">
              <a:solidFill>
                <a:srgbClr val="3333B3"/>
              </a:solidFill>
              <a:latin typeface="NimbusSanL-Bold"/>
            </a:endParaRPr>
          </a:p>
          <a:p>
            <a:pPr marL="285750" indent="-285750" algn="l">
              <a:buFont typeface="Arial" panose="020B0604020202020204" pitchFamily="34" charset="0"/>
              <a:buChar char="•"/>
            </a:pPr>
            <a:r>
              <a:rPr lang="en-US" sz="1800" b="0" i="0" u="none" strike="noStrike" baseline="0" dirty="0">
                <a:solidFill>
                  <a:srgbClr val="3333B3"/>
                </a:solidFill>
                <a:latin typeface="cmsy10" panose="020B0500000000000000" pitchFamily="34" charset="0"/>
              </a:rPr>
              <a:t> </a:t>
            </a:r>
            <a:r>
              <a:rPr lang="en-US" sz="1800" b="0" i="0" u="none" strike="noStrike" baseline="0" dirty="0">
                <a:solidFill>
                  <a:srgbClr val="000000"/>
                </a:solidFill>
                <a:latin typeface="NimbusSanL-Regu"/>
              </a:rPr>
              <a:t>The </a:t>
            </a:r>
            <a:r>
              <a:rPr lang="en-US" sz="1800" b="1" i="0" u="none" strike="noStrike" baseline="0" dirty="0" err="1">
                <a:solidFill>
                  <a:srgbClr val="000000"/>
                </a:solidFill>
                <a:latin typeface="NimbusSanL-Bold"/>
              </a:rPr>
              <a:t>aidl</a:t>
            </a:r>
            <a:r>
              <a:rPr lang="en-US" sz="1800" b="1" i="0" u="none" strike="noStrike" baseline="0" dirty="0">
                <a:solidFill>
                  <a:srgbClr val="000000"/>
                </a:solidFill>
                <a:latin typeface="NimbusSanL-Bold"/>
              </a:rPr>
              <a:t> compiler </a:t>
            </a:r>
            <a:r>
              <a:rPr lang="en-US" sz="1800" b="0" i="0" u="none" strike="noStrike" baseline="0" dirty="0">
                <a:solidFill>
                  <a:srgbClr val="000000"/>
                </a:solidFill>
                <a:latin typeface="NimbusSanL-Regu"/>
              </a:rPr>
              <a:t>takes the interface definition and generates two classes</a:t>
            </a:r>
          </a:p>
          <a:p>
            <a:pPr marL="742950" lvl="1" indent="-285750">
              <a:buFont typeface="Arial" panose="020B0604020202020204" pitchFamily="34" charset="0"/>
              <a:buChar char="•"/>
            </a:pPr>
            <a:r>
              <a:rPr lang="en-US" sz="1400" b="0" i="0" u="none" strike="noStrike" baseline="0" dirty="0">
                <a:solidFill>
                  <a:srgbClr val="3333B3"/>
                </a:solidFill>
                <a:latin typeface="cmsy10" panose="020B0500000000000000" pitchFamily="34" charset="0"/>
              </a:rPr>
              <a:t> </a:t>
            </a:r>
            <a:r>
              <a:rPr lang="en-US" sz="1400" b="0" i="0" u="none" strike="noStrike" baseline="0" dirty="0">
                <a:solidFill>
                  <a:srgbClr val="000000"/>
                </a:solidFill>
                <a:latin typeface="NimbusSanL-Regu"/>
              </a:rPr>
              <a:t>Proxy: same name as the interface (e.g. </a:t>
            </a:r>
            <a:r>
              <a:rPr lang="en-US" sz="1400" b="0" i="0" u="none" strike="noStrike" baseline="0" dirty="0" err="1">
                <a:solidFill>
                  <a:srgbClr val="000000"/>
                </a:solidFill>
                <a:latin typeface="NimbusSanL-Regu"/>
              </a:rPr>
              <a:t>IPowerManager</a:t>
            </a:r>
            <a:r>
              <a:rPr lang="en-US" sz="1400" b="0" i="0" u="none" strike="noStrike" baseline="0" dirty="0">
                <a:solidFill>
                  <a:srgbClr val="000000"/>
                </a:solidFill>
                <a:latin typeface="NimbusSanL-Regu"/>
              </a:rPr>
              <a:t>)</a:t>
            </a:r>
          </a:p>
          <a:p>
            <a:pPr marL="742950" lvl="1" indent="-285750">
              <a:buFont typeface="Arial" panose="020B0604020202020204" pitchFamily="34" charset="0"/>
              <a:buChar char="•"/>
            </a:pPr>
            <a:r>
              <a:rPr lang="en-IN" sz="1400" b="0" i="0" u="none" strike="noStrike" baseline="0" dirty="0">
                <a:solidFill>
                  <a:srgbClr val="3333B3"/>
                </a:solidFill>
                <a:latin typeface="cmsy10" panose="020B0500000000000000" pitchFamily="34" charset="0"/>
              </a:rPr>
              <a:t> </a:t>
            </a:r>
            <a:r>
              <a:rPr lang="en-IN" sz="1400" b="0" i="0" u="none" strike="noStrike" baseline="0" dirty="0">
                <a:solidFill>
                  <a:srgbClr val="000000"/>
                </a:solidFill>
                <a:latin typeface="NimbusSanL-Regu"/>
              </a:rPr>
              <a:t>Stub: named [interface].Stub, e.g. (</a:t>
            </a:r>
            <a:r>
              <a:rPr lang="en-IN" sz="1400" b="0" i="0" u="none" strike="noStrike" baseline="0" dirty="0" err="1">
                <a:solidFill>
                  <a:srgbClr val="000000"/>
                </a:solidFill>
                <a:latin typeface="NimbusSanL-Regu"/>
              </a:rPr>
              <a:t>IPowerManager.Stub</a:t>
            </a:r>
            <a:r>
              <a:rPr lang="en-IN" sz="1400" b="0" i="0" u="none" strike="noStrike" baseline="0" dirty="0">
                <a:solidFill>
                  <a:srgbClr val="000000"/>
                </a:solidFill>
                <a:latin typeface="NimbusSanL-Regu"/>
              </a:rPr>
              <a:t>)</a:t>
            </a:r>
          </a:p>
          <a:p>
            <a:pPr marL="285750" indent="-285750" algn="l">
              <a:buFont typeface="Arial" panose="020B0604020202020204" pitchFamily="34" charset="0"/>
              <a:buChar char="•"/>
            </a:pPr>
            <a:r>
              <a:rPr lang="en-US" sz="1800" b="0" i="0" u="none" strike="noStrike" baseline="0" dirty="0">
                <a:solidFill>
                  <a:srgbClr val="3333B3"/>
                </a:solidFill>
                <a:latin typeface="cmsy10" panose="020B0500000000000000" pitchFamily="34" charset="0"/>
              </a:rPr>
              <a:t> </a:t>
            </a:r>
            <a:r>
              <a:rPr lang="en-US" sz="1800" b="0" i="0" u="none" strike="noStrike" baseline="0" dirty="0">
                <a:solidFill>
                  <a:srgbClr val="000000"/>
                </a:solidFill>
                <a:latin typeface="NimbusSanL-Regu"/>
              </a:rPr>
              <a:t>Use the proxy when writing the manager</a:t>
            </a:r>
          </a:p>
          <a:p>
            <a:pPr marL="285750" indent="-285750" algn="l">
              <a:buFont typeface="Arial" panose="020B0604020202020204" pitchFamily="34" charset="0"/>
              <a:buChar char="•"/>
            </a:pPr>
            <a:r>
              <a:rPr lang="en-US" sz="1800" b="0" i="0" u="none" strike="noStrike" baseline="0" dirty="0">
                <a:solidFill>
                  <a:srgbClr val="3333B3"/>
                </a:solidFill>
                <a:latin typeface="cmsy10" panose="020B0500000000000000" pitchFamily="34" charset="0"/>
              </a:rPr>
              <a:t> </a:t>
            </a:r>
            <a:r>
              <a:rPr lang="en-US" sz="1800" b="0" i="0" u="none" strike="noStrike" baseline="0" dirty="0">
                <a:solidFill>
                  <a:srgbClr val="000000"/>
                </a:solidFill>
                <a:latin typeface="NimbusSanL-Regu"/>
              </a:rPr>
              <a:t>Use the stub for the service</a:t>
            </a:r>
          </a:p>
          <a:p>
            <a:pPr marL="171450" indent="-171450" algn="l">
              <a:buFont typeface="Arial" panose="020B0604020202020204" pitchFamily="34" charset="0"/>
              <a:buChar char="•"/>
            </a:pPr>
            <a:r>
              <a:rPr lang="en-US" sz="1200" b="0" i="0" u="none" strike="noStrike" baseline="0" dirty="0">
                <a:solidFill>
                  <a:srgbClr val="000000"/>
                </a:solidFill>
                <a:latin typeface="NimbusSanL-Regu"/>
              </a:rPr>
              <a:t>Since O/8 you can generate C++ bindings using </a:t>
            </a:r>
            <a:r>
              <a:rPr lang="en-US" sz="1200" b="1" i="0" u="none" strike="noStrike" baseline="0" dirty="0" err="1">
                <a:solidFill>
                  <a:srgbClr val="000000"/>
                </a:solidFill>
                <a:latin typeface="NimbusSanL-Bold"/>
              </a:rPr>
              <a:t>aidl-cpp</a:t>
            </a:r>
            <a:r>
              <a:rPr lang="en-US" sz="1200" b="0" i="0" u="none" strike="noStrike" baseline="0" dirty="0">
                <a:solidFill>
                  <a:srgbClr val="000000"/>
                </a:solidFill>
                <a:latin typeface="NimbusSanL-Regu"/>
              </a:rPr>
              <a:t>. See</a:t>
            </a:r>
          </a:p>
          <a:p>
            <a:pPr marL="171450" indent="-171450" algn="l">
              <a:buFont typeface="Arial" panose="020B0604020202020204" pitchFamily="34" charset="0"/>
              <a:buChar char="•"/>
            </a:pPr>
            <a:r>
              <a:rPr lang="en-US" sz="1200" b="0" i="0" u="none" strike="noStrike" baseline="0" dirty="0">
                <a:solidFill>
                  <a:srgbClr val="000000"/>
                </a:solidFill>
                <a:latin typeface="F112"/>
              </a:rPr>
              <a:t>system/tools/aidl/docs/aidl-cpp.md </a:t>
            </a:r>
            <a:r>
              <a:rPr lang="en-US" sz="1200" b="0" i="0" u="none" strike="noStrike" baseline="0" dirty="0">
                <a:solidFill>
                  <a:srgbClr val="000000"/>
                </a:solidFill>
                <a:latin typeface="NimbusSanL-Regu"/>
              </a:rPr>
              <a:t>for details</a:t>
            </a:r>
            <a:endParaRPr lang="en-IN" dirty="0"/>
          </a:p>
        </p:txBody>
      </p:sp>
    </p:spTree>
    <p:extLst>
      <p:ext uri="{BB962C8B-B14F-4D97-AF65-F5344CB8AC3E}">
        <p14:creationId xmlns:p14="http://schemas.microsoft.com/office/powerpoint/2010/main" val="112387687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A0AB6-8885-7632-E58C-FCC15519D89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A534EAF-EB5E-E60F-479C-F2EC0BEFF909}"/>
              </a:ext>
            </a:extLst>
          </p:cNvPr>
          <p:cNvSpPr txBox="1"/>
          <p:nvPr/>
        </p:nvSpPr>
        <p:spPr>
          <a:xfrm>
            <a:off x="595618" y="536895"/>
            <a:ext cx="9890621" cy="4832092"/>
          </a:xfrm>
          <a:prstGeom prst="rect">
            <a:avLst/>
          </a:prstGeom>
          <a:noFill/>
        </p:spPr>
        <p:txBody>
          <a:bodyPr wrap="square">
            <a:spAutoFit/>
          </a:bodyPr>
          <a:lstStyle/>
          <a:p>
            <a:pPr algn="l"/>
            <a:r>
              <a:rPr lang="en-IN" sz="4000" b="1" i="0" u="none" strike="noStrike" baseline="0" dirty="0">
                <a:solidFill>
                  <a:srgbClr val="3333B3"/>
                </a:solidFill>
                <a:latin typeface="NimbusSanL-Bold"/>
              </a:rPr>
              <a:t>Example: </a:t>
            </a:r>
            <a:r>
              <a:rPr lang="en-IN" sz="4000" b="1" i="0" u="none" strike="noStrike" baseline="0" dirty="0" err="1">
                <a:solidFill>
                  <a:srgbClr val="3333B3"/>
                </a:solidFill>
                <a:latin typeface="NimbusSanL-Bold"/>
              </a:rPr>
              <a:t>SimpleManager</a:t>
            </a:r>
            <a:br>
              <a:rPr lang="en-IN" sz="4000" b="1" i="0" u="none" strike="noStrike" baseline="0" dirty="0">
                <a:solidFill>
                  <a:srgbClr val="3333B3"/>
                </a:solidFill>
                <a:latin typeface="NimbusSanL-Bold"/>
              </a:rPr>
            </a:br>
            <a:endParaRPr lang="en-IN" sz="4000" b="1" i="0" u="none" strike="noStrike" baseline="0" dirty="0">
              <a:solidFill>
                <a:srgbClr val="3333B3"/>
              </a:solidFill>
              <a:latin typeface="NimbusSanL-Bold"/>
            </a:endParaRPr>
          </a:p>
          <a:p>
            <a:pPr marL="457200" indent="-457200" algn="l">
              <a:buFont typeface="Arial" panose="020B0604020202020204" pitchFamily="34" charset="0"/>
              <a:buChar char="•"/>
            </a:pPr>
            <a:r>
              <a:rPr lang="en-US" sz="3200" b="0" i="0" u="none" strike="noStrike" baseline="0" dirty="0">
                <a:solidFill>
                  <a:srgbClr val="3333B3"/>
                </a:solidFill>
                <a:latin typeface="cmsy10" panose="020B0500000000000000" pitchFamily="34" charset="0"/>
              </a:rPr>
              <a:t> </a:t>
            </a:r>
            <a:r>
              <a:rPr lang="en-US" sz="3200" b="0" i="0" u="none" strike="noStrike" baseline="0" dirty="0">
                <a:solidFill>
                  <a:srgbClr val="000000"/>
                </a:solidFill>
                <a:latin typeface="NimbusSanL-Regu"/>
              </a:rPr>
              <a:t>Define the interface, </a:t>
            </a:r>
            <a:r>
              <a:rPr lang="en-US" sz="3200" b="0" i="0" u="none" strike="noStrike" baseline="0" dirty="0" err="1">
                <a:solidFill>
                  <a:srgbClr val="000000"/>
                </a:solidFill>
                <a:latin typeface="NimbusSanL-Regu"/>
              </a:rPr>
              <a:t>ISimpleManager.aidl</a:t>
            </a:r>
            <a:endParaRPr lang="en-US" sz="3200" b="0" i="0" u="none" strike="noStrike" baseline="0" dirty="0">
              <a:solidFill>
                <a:srgbClr val="000000"/>
              </a:solidFill>
              <a:latin typeface="NimbusSanL-Regu"/>
            </a:endParaRPr>
          </a:p>
          <a:p>
            <a:pPr algn="l"/>
            <a:r>
              <a:rPr lang="en-IN" sz="1800" b="0" i="0" u="none" strike="noStrike" baseline="0" dirty="0">
                <a:solidFill>
                  <a:srgbClr val="000000"/>
                </a:solidFill>
                <a:latin typeface="F98"/>
              </a:rPr>
              <a:t>package </a:t>
            </a:r>
            <a:r>
              <a:rPr lang="en-IN" sz="1800" b="0" i="0" u="none" strike="noStrike" baseline="0" dirty="0" err="1">
                <a:solidFill>
                  <a:srgbClr val="000000"/>
                </a:solidFill>
                <a:latin typeface="F98"/>
              </a:rPr>
              <a:t>com.example.simplemanager</a:t>
            </a:r>
            <a:r>
              <a:rPr lang="en-IN" sz="1800" b="0" i="0" u="none" strike="noStrike" baseline="0" dirty="0">
                <a:solidFill>
                  <a:srgbClr val="000000"/>
                </a:solidFill>
                <a:latin typeface="F98"/>
              </a:rPr>
              <a:t>;</a:t>
            </a:r>
          </a:p>
          <a:p>
            <a:pPr algn="l"/>
            <a:r>
              <a:rPr lang="en-IN" sz="1800" b="0" i="0" u="none" strike="noStrike" baseline="0" dirty="0">
                <a:solidFill>
                  <a:srgbClr val="000000"/>
                </a:solidFill>
                <a:latin typeface="F98"/>
              </a:rPr>
              <a:t>interface </a:t>
            </a:r>
            <a:r>
              <a:rPr lang="en-IN" sz="1800" b="0" i="0" u="none" strike="noStrike" baseline="0" dirty="0" err="1">
                <a:solidFill>
                  <a:srgbClr val="000000"/>
                </a:solidFill>
                <a:latin typeface="F98"/>
              </a:rPr>
              <a:t>ISimpleManager</a:t>
            </a:r>
            <a:r>
              <a:rPr lang="en-IN" sz="1800" b="0" i="0" u="none" strike="noStrike" baseline="0" dirty="0">
                <a:solidFill>
                  <a:srgbClr val="000000"/>
                </a:solidFill>
                <a:latin typeface="F98"/>
              </a:rPr>
              <a:t> {</a:t>
            </a:r>
          </a:p>
          <a:p>
            <a:pPr algn="l"/>
            <a:r>
              <a:rPr lang="en-IN" sz="1800" b="0" i="0" u="none" strike="noStrike" baseline="0" dirty="0">
                <a:solidFill>
                  <a:srgbClr val="000000"/>
                </a:solidFill>
                <a:latin typeface="F98"/>
              </a:rPr>
              <a:t>int </a:t>
            </a:r>
            <a:r>
              <a:rPr lang="en-IN" sz="1800" b="0" i="0" u="none" strike="noStrike" baseline="0" dirty="0" err="1">
                <a:solidFill>
                  <a:srgbClr val="000000"/>
                </a:solidFill>
                <a:latin typeface="F98"/>
              </a:rPr>
              <a:t>addInts</a:t>
            </a:r>
            <a:r>
              <a:rPr lang="en-IN" sz="1800" b="0" i="0" u="none" strike="noStrike" baseline="0" dirty="0">
                <a:solidFill>
                  <a:srgbClr val="000000"/>
                </a:solidFill>
                <a:latin typeface="F98"/>
              </a:rPr>
              <a:t> (int a , int b);</a:t>
            </a:r>
          </a:p>
          <a:p>
            <a:pPr algn="l"/>
            <a:r>
              <a:rPr lang="en-IN" sz="1800" b="0" i="0" u="none" strike="noStrike" baseline="0" dirty="0">
                <a:solidFill>
                  <a:srgbClr val="000000"/>
                </a:solidFill>
                <a:latin typeface="F98"/>
              </a:rPr>
              <a:t>String </a:t>
            </a:r>
            <a:r>
              <a:rPr lang="en-IN" sz="1800" b="0" i="0" u="none" strike="noStrike" baseline="0" dirty="0" err="1">
                <a:solidFill>
                  <a:srgbClr val="000000"/>
                </a:solidFill>
                <a:latin typeface="F98"/>
              </a:rPr>
              <a:t>echoString</a:t>
            </a:r>
            <a:r>
              <a:rPr lang="en-IN" sz="1800" b="0" i="0" u="none" strike="noStrike" baseline="0" dirty="0">
                <a:solidFill>
                  <a:srgbClr val="000000"/>
                </a:solidFill>
                <a:latin typeface="F98"/>
              </a:rPr>
              <a:t> (String s);</a:t>
            </a:r>
          </a:p>
          <a:p>
            <a:pPr algn="l"/>
            <a:r>
              <a:rPr lang="en-IN" sz="1800" b="0" i="0" u="none" strike="noStrike" baseline="0" dirty="0">
                <a:solidFill>
                  <a:srgbClr val="000000"/>
                </a:solidFill>
                <a:latin typeface="F98"/>
              </a:rPr>
              <a:t>}</a:t>
            </a:r>
            <a:br>
              <a:rPr lang="en-IN" sz="1800" b="0" i="0" u="none" strike="noStrike" baseline="0" dirty="0">
                <a:solidFill>
                  <a:srgbClr val="000000"/>
                </a:solidFill>
                <a:latin typeface="F98"/>
              </a:rPr>
            </a:br>
            <a:endParaRPr lang="en-IN" sz="1800" b="0" i="0" u="none" strike="noStrike" baseline="0" dirty="0">
              <a:solidFill>
                <a:srgbClr val="000000"/>
              </a:solidFill>
              <a:latin typeface="F98"/>
            </a:endParaRPr>
          </a:p>
          <a:p>
            <a:pPr marL="457200" indent="-457200" algn="l">
              <a:buFont typeface="Arial" panose="020B0604020202020204" pitchFamily="34" charset="0"/>
              <a:buChar char="•"/>
            </a:pPr>
            <a:r>
              <a:rPr lang="en-IN" sz="3200" b="0" i="0" u="none" strike="noStrike" baseline="0" dirty="0">
                <a:solidFill>
                  <a:srgbClr val="3333B3"/>
                </a:solidFill>
                <a:latin typeface="cmsy10" panose="020B0500000000000000" pitchFamily="34" charset="0"/>
              </a:rPr>
              <a:t> </a:t>
            </a:r>
            <a:r>
              <a:rPr lang="en-IN" sz="3200" b="0" i="0" u="none" strike="noStrike" baseline="0" dirty="0">
                <a:solidFill>
                  <a:srgbClr val="000000"/>
                </a:solidFill>
                <a:latin typeface="NimbusSanL-Regu"/>
              </a:rPr>
              <a:t>Generates classes</a:t>
            </a:r>
          </a:p>
          <a:p>
            <a:pPr marL="800100" lvl="1" indent="-342900">
              <a:buFont typeface="Arial" panose="020B0604020202020204" pitchFamily="34" charset="0"/>
              <a:buChar char="•"/>
            </a:pPr>
            <a:r>
              <a:rPr lang="en-IN" sz="2400" b="0" i="0" u="none" strike="noStrike" baseline="0" dirty="0">
                <a:solidFill>
                  <a:srgbClr val="3333B3"/>
                </a:solidFill>
                <a:latin typeface="cmsy10" panose="020B0500000000000000" pitchFamily="34" charset="0"/>
              </a:rPr>
              <a:t> </a:t>
            </a:r>
            <a:r>
              <a:rPr lang="en-IN" sz="2400" b="0" i="0" u="none" strike="noStrike" baseline="0" dirty="0">
                <a:solidFill>
                  <a:srgbClr val="000000"/>
                </a:solidFill>
                <a:latin typeface="NimbusSanL-Regu"/>
              </a:rPr>
              <a:t>manager proxy: </a:t>
            </a:r>
            <a:r>
              <a:rPr lang="en-IN" sz="2400" b="0" i="0" u="none" strike="noStrike" baseline="0" dirty="0" err="1">
                <a:solidFill>
                  <a:srgbClr val="000000"/>
                </a:solidFill>
                <a:latin typeface="NimbusSanL-Regu"/>
              </a:rPr>
              <a:t>ISimpleManager</a:t>
            </a:r>
            <a:endParaRPr lang="en-IN" sz="2400" b="0" i="0" u="none" strike="noStrike" baseline="0" dirty="0">
              <a:solidFill>
                <a:srgbClr val="000000"/>
              </a:solidFill>
              <a:latin typeface="NimbusSanL-Regu"/>
            </a:endParaRPr>
          </a:p>
          <a:p>
            <a:pPr marL="800100" lvl="1" indent="-342900">
              <a:buFont typeface="Arial" panose="020B0604020202020204" pitchFamily="34" charset="0"/>
              <a:buChar char="•"/>
            </a:pPr>
            <a:r>
              <a:rPr lang="en-IN" sz="2400" b="0" i="0" u="none" strike="noStrike" baseline="0" dirty="0">
                <a:solidFill>
                  <a:srgbClr val="3333B3"/>
                </a:solidFill>
                <a:latin typeface="cmsy10" panose="020B0500000000000000" pitchFamily="34" charset="0"/>
              </a:rPr>
              <a:t> </a:t>
            </a:r>
            <a:r>
              <a:rPr lang="en-IN" sz="2400" b="0" i="0" u="none" strike="noStrike" baseline="0" dirty="0">
                <a:solidFill>
                  <a:srgbClr val="000000"/>
                </a:solidFill>
                <a:latin typeface="NimbusSanL-Regu"/>
              </a:rPr>
              <a:t>service stub: </a:t>
            </a:r>
            <a:r>
              <a:rPr lang="en-IN" sz="2400" b="0" i="0" u="none" strike="noStrike" baseline="0" dirty="0" err="1">
                <a:solidFill>
                  <a:srgbClr val="000000"/>
                </a:solidFill>
                <a:latin typeface="NimbusSanL-Regu"/>
              </a:rPr>
              <a:t>ISimpleManager.Stub</a:t>
            </a:r>
            <a:endParaRPr lang="en-IN" sz="2400" b="0" i="0" u="none" strike="noStrike" baseline="0" dirty="0">
              <a:solidFill>
                <a:srgbClr val="000000"/>
              </a:solidFill>
              <a:latin typeface="NimbusSanL-Regu"/>
            </a:endParaRPr>
          </a:p>
        </p:txBody>
      </p:sp>
    </p:spTree>
    <p:extLst>
      <p:ext uri="{BB962C8B-B14F-4D97-AF65-F5344CB8AC3E}">
        <p14:creationId xmlns:p14="http://schemas.microsoft.com/office/powerpoint/2010/main" val="2916143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2D44F-FE50-83D2-82AD-54A0139A994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ADDE655-F00D-249D-F104-9248828964FA}"/>
              </a:ext>
            </a:extLst>
          </p:cNvPr>
          <p:cNvSpPr txBox="1"/>
          <p:nvPr/>
        </p:nvSpPr>
        <p:spPr>
          <a:xfrm>
            <a:off x="444617" y="553673"/>
            <a:ext cx="10503016" cy="5324535"/>
          </a:xfrm>
          <a:prstGeom prst="rect">
            <a:avLst/>
          </a:prstGeom>
          <a:noFill/>
        </p:spPr>
        <p:txBody>
          <a:bodyPr wrap="square">
            <a:spAutoFit/>
          </a:bodyPr>
          <a:lstStyle/>
          <a:p>
            <a:pPr algn="l"/>
            <a:r>
              <a:rPr lang="en-IN" sz="4000" b="1" i="0" u="none" strike="noStrike" baseline="0" dirty="0">
                <a:solidFill>
                  <a:srgbClr val="3333B3"/>
                </a:solidFill>
                <a:latin typeface="NimbusSanL-Bold"/>
              </a:rPr>
              <a:t>Implementing the service</a:t>
            </a:r>
          </a:p>
          <a:p>
            <a:pPr algn="l"/>
            <a:endParaRPr lang="en-US" sz="2000" b="0" i="0" u="none" strike="noStrike" baseline="0" dirty="0">
              <a:solidFill>
                <a:srgbClr val="000000"/>
              </a:solidFill>
              <a:latin typeface="NimbusSanL-Regu"/>
            </a:endParaRPr>
          </a:p>
          <a:p>
            <a:pPr marL="342900" indent="-342900" algn="l">
              <a:buFont typeface="Arial" panose="020B0604020202020204" pitchFamily="34" charset="0"/>
              <a:buChar char="•"/>
            </a:pPr>
            <a:r>
              <a:rPr lang="en-US" sz="2000" b="0" i="0" u="none" strike="noStrike" baseline="0" dirty="0">
                <a:solidFill>
                  <a:srgbClr val="000000"/>
                </a:solidFill>
                <a:latin typeface="NimbusSanL-Regu"/>
              </a:rPr>
              <a:t>Extend AIDL-generated stub class </a:t>
            </a:r>
            <a:r>
              <a:rPr lang="en-US" sz="2000" b="0" i="0" u="none" strike="noStrike" baseline="0" dirty="0" err="1">
                <a:solidFill>
                  <a:srgbClr val="000000"/>
                </a:solidFill>
                <a:latin typeface="F112"/>
              </a:rPr>
              <a:t>ISimpleManager.Stub</a:t>
            </a:r>
            <a:r>
              <a:rPr lang="en-US" sz="2000" b="0" i="0" u="none" strike="noStrike" baseline="0" dirty="0">
                <a:solidFill>
                  <a:srgbClr val="000000"/>
                </a:solidFill>
                <a:latin typeface="F112"/>
              </a:rPr>
              <a:t> </a:t>
            </a:r>
            <a:r>
              <a:rPr lang="en-US" sz="2000" b="0" i="0" u="none" strike="noStrike" baseline="0" dirty="0">
                <a:solidFill>
                  <a:srgbClr val="000000"/>
                </a:solidFill>
                <a:latin typeface="NimbusSanL-Regu"/>
              </a:rPr>
              <a:t>and implement the interface</a:t>
            </a:r>
          </a:p>
          <a:p>
            <a:pPr algn="l"/>
            <a:r>
              <a:rPr lang="en-IN" sz="2000" b="0" i="0" u="none" strike="noStrike" baseline="0" dirty="0">
                <a:solidFill>
                  <a:srgbClr val="000000"/>
                </a:solidFill>
                <a:latin typeface="NimbusSanL-Regu"/>
              </a:rPr>
              <a:t>Methods</a:t>
            </a:r>
          </a:p>
          <a:p>
            <a:pPr algn="l"/>
            <a:endParaRPr lang="en-IN" sz="2000" b="0" i="0" u="none" strike="noStrike" baseline="0" dirty="0">
              <a:solidFill>
                <a:srgbClr val="000000"/>
              </a:solidFill>
              <a:latin typeface="NimbusSanL-Regu"/>
            </a:endParaRPr>
          </a:p>
          <a:p>
            <a:pPr algn="l"/>
            <a:r>
              <a:rPr lang="en-IN" sz="2000" b="0" i="0" u="none" strike="noStrike" baseline="0" dirty="0">
                <a:solidFill>
                  <a:srgbClr val="000000"/>
                </a:solidFill>
                <a:latin typeface="F112"/>
              </a:rPr>
              <a:t>ISimpleServiceImpl.java</a:t>
            </a:r>
          </a:p>
          <a:p>
            <a:pPr algn="l"/>
            <a:endParaRPr lang="en-IN" sz="2000" b="0" i="0" u="none" strike="noStrike" baseline="0" dirty="0">
              <a:solidFill>
                <a:srgbClr val="000000"/>
              </a:solidFill>
              <a:latin typeface="F112"/>
            </a:endParaRPr>
          </a:p>
          <a:p>
            <a:pPr algn="l"/>
            <a:r>
              <a:rPr lang="en-IN" sz="1800" b="0" i="0" u="none" strike="noStrike" baseline="0" dirty="0">
                <a:solidFill>
                  <a:srgbClr val="000000"/>
                </a:solidFill>
                <a:latin typeface="F98"/>
              </a:rPr>
              <a:t>package </a:t>
            </a:r>
            <a:r>
              <a:rPr lang="en-IN" sz="1800" b="0" i="0" u="none" strike="noStrike" baseline="0" dirty="0" err="1">
                <a:solidFill>
                  <a:srgbClr val="000000"/>
                </a:solidFill>
                <a:latin typeface="F98"/>
              </a:rPr>
              <a:t>com.example.simpleservice</a:t>
            </a:r>
            <a:r>
              <a:rPr lang="en-IN" sz="1800" b="0" i="0" u="none" strike="noStrike" baseline="0" dirty="0">
                <a:solidFill>
                  <a:srgbClr val="000000"/>
                </a:solidFill>
                <a:latin typeface="F98"/>
              </a:rPr>
              <a:t>;</a:t>
            </a:r>
          </a:p>
          <a:p>
            <a:pPr algn="l"/>
            <a:r>
              <a:rPr lang="fr-FR" sz="1800" b="0" i="0" u="none" strike="noStrike" baseline="0" dirty="0">
                <a:solidFill>
                  <a:srgbClr val="000000"/>
                </a:solidFill>
                <a:latin typeface="F98"/>
              </a:rPr>
              <a:t>import </a:t>
            </a:r>
            <a:r>
              <a:rPr lang="fr-FR" sz="1800" b="0" i="0" u="none" strike="noStrike" baseline="0" dirty="0" err="1">
                <a:solidFill>
                  <a:srgbClr val="000000"/>
                </a:solidFill>
                <a:latin typeface="F98"/>
              </a:rPr>
              <a:t>com.example.simplemanager.ISimpleManager</a:t>
            </a:r>
            <a:r>
              <a:rPr lang="fr-FR" sz="1800" b="0" i="0" u="none" strike="noStrike" baseline="0" dirty="0">
                <a:solidFill>
                  <a:srgbClr val="000000"/>
                </a:solidFill>
                <a:latin typeface="F98"/>
              </a:rPr>
              <a:t>;</a:t>
            </a:r>
          </a:p>
          <a:p>
            <a:pPr algn="l"/>
            <a:r>
              <a:rPr lang="en-US" sz="1800" b="0" i="0" u="none" strike="noStrike" baseline="0" dirty="0">
                <a:solidFill>
                  <a:srgbClr val="000000"/>
                </a:solidFill>
                <a:latin typeface="F98"/>
              </a:rPr>
              <a:t>class </a:t>
            </a:r>
            <a:r>
              <a:rPr lang="en-US" sz="1800" b="0" i="0" u="none" strike="noStrike" baseline="0" dirty="0" err="1">
                <a:solidFill>
                  <a:srgbClr val="000000"/>
                </a:solidFill>
                <a:latin typeface="F98"/>
              </a:rPr>
              <a:t>ISimpleServiceImpl</a:t>
            </a:r>
            <a:r>
              <a:rPr lang="en-US" sz="1800" b="0" i="0" u="none" strike="noStrike" baseline="0" dirty="0">
                <a:solidFill>
                  <a:srgbClr val="000000"/>
                </a:solidFill>
                <a:latin typeface="F98"/>
              </a:rPr>
              <a:t> extends </a:t>
            </a:r>
            <a:r>
              <a:rPr lang="en-US" sz="1800" b="0" i="0" u="none" strike="noStrike" baseline="0" dirty="0" err="1">
                <a:solidFill>
                  <a:srgbClr val="000000"/>
                </a:solidFill>
                <a:latin typeface="F98"/>
              </a:rPr>
              <a:t>ISimpleManager.Stub</a:t>
            </a:r>
            <a:r>
              <a:rPr lang="en-US" sz="1800" b="0" i="0" u="none" strike="noStrike" baseline="0" dirty="0">
                <a:solidFill>
                  <a:srgbClr val="000000"/>
                </a:solidFill>
                <a:latin typeface="F98"/>
              </a:rPr>
              <a:t> {</a:t>
            </a:r>
          </a:p>
          <a:p>
            <a:pPr algn="l"/>
            <a:r>
              <a:rPr lang="en-US" sz="1800" b="0" i="0" u="none" strike="noStrike" baseline="0" dirty="0">
                <a:solidFill>
                  <a:srgbClr val="000000"/>
                </a:solidFill>
                <a:latin typeface="F98"/>
              </a:rPr>
              <a:t>	public int </a:t>
            </a:r>
            <a:r>
              <a:rPr lang="en-US" sz="1800" b="0" i="0" u="none" strike="noStrike" baseline="0" dirty="0" err="1">
                <a:solidFill>
                  <a:srgbClr val="000000"/>
                </a:solidFill>
                <a:latin typeface="F98"/>
              </a:rPr>
              <a:t>addInts</a:t>
            </a:r>
            <a:r>
              <a:rPr lang="en-US" sz="1800" b="0" i="0" u="none" strike="noStrike" baseline="0" dirty="0">
                <a:solidFill>
                  <a:srgbClr val="000000"/>
                </a:solidFill>
                <a:latin typeface="F98"/>
              </a:rPr>
              <a:t>(int a, int b) {</a:t>
            </a:r>
          </a:p>
          <a:p>
            <a:pPr algn="l"/>
            <a:r>
              <a:rPr lang="en-IN" sz="1800" b="0" i="0" u="none" strike="noStrike" baseline="0" dirty="0">
                <a:solidFill>
                  <a:srgbClr val="000000"/>
                </a:solidFill>
                <a:latin typeface="F98"/>
              </a:rPr>
              <a:t>		return a + b;</a:t>
            </a:r>
          </a:p>
          <a:p>
            <a:pPr algn="l"/>
            <a:r>
              <a:rPr lang="en-IN" sz="1800" b="0" i="0" u="none" strike="noStrike" baseline="0" dirty="0">
                <a:solidFill>
                  <a:srgbClr val="000000"/>
                </a:solidFill>
                <a:latin typeface="F98"/>
              </a:rPr>
              <a:t>	}</a:t>
            </a:r>
          </a:p>
          <a:p>
            <a:pPr algn="l"/>
            <a:r>
              <a:rPr lang="en-US" sz="1800" b="0" i="0" u="none" strike="noStrike" baseline="0" dirty="0">
                <a:solidFill>
                  <a:srgbClr val="000000"/>
                </a:solidFill>
                <a:latin typeface="F98"/>
              </a:rPr>
              <a:t>	public String </a:t>
            </a:r>
            <a:r>
              <a:rPr lang="en-US" sz="1800" b="0" i="0" u="none" strike="noStrike" baseline="0" dirty="0" err="1">
                <a:solidFill>
                  <a:srgbClr val="000000"/>
                </a:solidFill>
                <a:latin typeface="F98"/>
              </a:rPr>
              <a:t>echoString</a:t>
            </a:r>
            <a:r>
              <a:rPr lang="en-US" sz="1800" b="0" i="0" u="none" strike="noStrike" baseline="0" dirty="0">
                <a:solidFill>
                  <a:srgbClr val="000000"/>
                </a:solidFill>
                <a:latin typeface="F98"/>
              </a:rPr>
              <a:t>(String s) {</a:t>
            </a:r>
          </a:p>
          <a:p>
            <a:pPr algn="l"/>
            <a:r>
              <a:rPr lang="en-IN" sz="1800" b="0" i="0" u="none" strike="noStrike" baseline="0" dirty="0">
                <a:solidFill>
                  <a:srgbClr val="000000"/>
                </a:solidFill>
                <a:latin typeface="F98"/>
              </a:rPr>
              <a:t>		return s;</a:t>
            </a:r>
          </a:p>
          <a:p>
            <a:pPr algn="l"/>
            <a:r>
              <a:rPr lang="en-IN" sz="1800" b="0" i="0" u="none" strike="noStrike" baseline="0" dirty="0">
                <a:solidFill>
                  <a:srgbClr val="000000"/>
                </a:solidFill>
                <a:latin typeface="F98"/>
              </a:rPr>
              <a:t>	}</a:t>
            </a:r>
          </a:p>
          <a:p>
            <a:pPr algn="l"/>
            <a:r>
              <a:rPr lang="en-IN" sz="1800" b="0" i="0" u="none" strike="noStrike" baseline="0" dirty="0">
                <a:solidFill>
                  <a:srgbClr val="000000"/>
                </a:solidFill>
                <a:latin typeface="F98"/>
              </a:rPr>
              <a:t>}</a:t>
            </a:r>
            <a:endParaRPr lang="en-IN" dirty="0"/>
          </a:p>
        </p:txBody>
      </p:sp>
    </p:spTree>
    <p:extLst>
      <p:ext uri="{BB962C8B-B14F-4D97-AF65-F5344CB8AC3E}">
        <p14:creationId xmlns:p14="http://schemas.microsoft.com/office/powerpoint/2010/main" val="9164394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C7DC66-5730-09FE-4FA4-0863132DF784}"/>
              </a:ext>
            </a:extLst>
          </p:cNvPr>
          <p:cNvSpPr>
            <a:spLocks noGrp="1"/>
          </p:cNvSpPr>
          <p:nvPr>
            <p:ph/>
          </p:nvPr>
        </p:nvSpPr>
        <p:spPr>
          <a:xfrm>
            <a:off x="5856150" y="3118173"/>
            <a:ext cx="1165435" cy="489094"/>
          </a:xfrm>
        </p:spPr>
        <p:txBody>
          <a:bodyPr/>
          <a:lstStyle/>
          <a:p>
            <a:r>
              <a:rPr lang="en-IN" dirty="0"/>
              <a:t>HIDL</a:t>
            </a:r>
          </a:p>
        </p:txBody>
      </p:sp>
    </p:spTree>
    <p:extLst>
      <p:ext uri="{BB962C8B-B14F-4D97-AF65-F5344CB8AC3E}">
        <p14:creationId xmlns:p14="http://schemas.microsoft.com/office/powerpoint/2010/main" val="40657559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IDL C++ | Android Open Source Project">
            <a:extLst>
              <a:ext uri="{FF2B5EF4-FFF2-40B4-BE49-F238E27FC236}">
                <a16:creationId xmlns:a16="http://schemas.microsoft.com/office/drawing/2014/main" id="{26063561-3A1B-040C-BCA5-6CBC9B277F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985" y="648880"/>
            <a:ext cx="6373011" cy="5827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64969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B3155-7914-4F93-7896-D8CA43208E27}"/>
            </a:ext>
          </a:extLst>
        </p:cNvPr>
        <p:cNvGrpSpPr/>
        <p:nvPr/>
      </p:nvGrpSpPr>
      <p:grpSpPr>
        <a:xfrm>
          <a:off x="0" y="0"/>
          <a:ext cx="0" cy="0"/>
          <a:chOff x="0" y="0"/>
          <a:chExt cx="0" cy="0"/>
        </a:xfrm>
      </p:grpSpPr>
      <p:pic>
        <p:nvPicPr>
          <p:cNvPr id="2050" name="Picture 2" descr="android - Difference between HAL and HIDL - Stack Overflow">
            <a:extLst>
              <a:ext uri="{FF2B5EF4-FFF2-40B4-BE49-F238E27FC236}">
                <a16:creationId xmlns:a16="http://schemas.microsoft.com/office/drawing/2014/main" id="{7EB3582C-FCBE-A215-229D-699D9E0A4C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50" y="252248"/>
            <a:ext cx="10325100" cy="6526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85817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IDL(HAL interface definition langguage)_hidl接口-CSDN博客">
            <a:extLst>
              <a:ext uri="{FF2B5EF4-FFF2-40B4-BE49-F238E27FC236}">
                <a16:creationId xmlns:a16="http://schemas.microsoft.com/office/drawing/2014/main" id="{202E6BF0-BEEB-15FB-D7B9-A24839D1A9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42"/>
          <a:stretch>
            <a:fillRect/>
          </a:stretch>
        </p:blipFill>
        <p:spPr bwMode="auto">
          <a:xfrm>
            <a:off x="1016713" y="1998033"/>
            <a:ext cx="10158574" cy="2861933"/>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90A64EC0-D3FC-7A0D-B824-80D36AAE2849}"/>
              </a:ext>
            </a:extLst>
          </p:cNvPr>
          <p:cNvSpPr>
            <a:spLocks noGrp="1"/>
          </p:cNvSpPr>
          <p:nvPr>
            <p:ph/>
          </p:nvPr>
        </p:nvSpPr>
        <p:spPr>
          <a:xfrm>
            <a:off x="537915" y="385484"/>
            <a:ext cx="4160209" cy="1191068"/>
          </a:xfrm>
        </p:spPr>
        <p:txBody>
          <a:bodyPr/>
          <a:lstStyle/>
          <a:p>
            <a:r>
              <a:rPr lang="en-IN" dirty="0"/>
              <a:t>AIDL vs HIDL</a:t>
            </a:r>
          </a:p>
        </p:txBody>
      </p:sp>
    </p:spTree>
    <p:extLst>
      <p:ext uri="{BB962C8B-B14F-4D97-AF65-F5344CB8AC3E}">
        <p14:creationId xmlns:p14="http://schemas.microsoft.com/office/powerpoint/2010/main" val="116433750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38E3C-E91D-975B-C77A-ECCA7F6E42BC}"/>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EA818D8-7211-8C5A-944D-DB921F8E20DE}"/>
              </a:ext>
            </a:extLst>
          </p:cNvPr>
          <p:cNvSpPr>
            <a:spLocks noGrp="1"/>
          </p:cNvSpPr>
          <p:nvPr>
            <p:ph/>
          </p:nvPr>
        </p:nvSpPr>
        <p:spPr>
          <a:xfrm>
            <a:off x="2124976" y="2676738"/>
            <a:ext cx="8290775" cy="1695565"/>
          </a:xfrm>
        </p:spPr>
        <p:txBody>
          <a:bodyPr/>
          <a:lstStyle/>
          <a:p>
            <a:r>
              <a:rPr lang="en-IN" dirty="0"/>
              <a:t>Practice :- AIDL and HIDL Example </a:t>
            </a:r>
          </a:p>
        </p:txBody>
      </p:sp>
    </p:spTree>
    <p:extLst>
      <p:ext uri="{BB962C8B-B14F-4D97-AF65-F5344CB8AC3E}">
        <p14:creationId xmlns:p14="http://schemas.microsoft.com/office/powerpoint/2010/main" val="2809072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PlaceHolder 1"/>
          <p:cNvSpPr>
            <a:spLocks noGrp="1"/>
          </p:cNvSpPr>
          <p:nvPr>
            <p:ph type="title"/>
          </p:nvPr>
        </p:nvSpPr>
        <p:spPr>
          <a:xfrm>
            <a:off x="1042080" y="571680"/>
            <a:ext cx="7356480" cy="867360"/>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a:solidFill>
                  <a:schemeClr val="dk1"/>
                </a:solidFill>
                <a:latin typeface="Times New Roman"/>
              </a:rPr>
              <a:t>Android Version and History</a:t>
            </a:r>
            <a:endParaRPr lang="en-IN" sz="3733" spc="-1">
              <a:solidFill>
                <a:srgbClr val="000000"/>
              </a:solidFill>
              <a:latin typeface="Arial"/>
            </a:endParaRPr>
          </a:p>
        </p:txBody>
      </p:sp>
      <p:sp>
        <p:nvSpPr>
          <p:cNvPr id="3" name="TextBox 2">
            <a:extLst>
              <a:ext uri="{FF2B5EF4-FFF2-40B4-BE49-F238E27FC236}">
                <a16:creationId xmlns:a16="http://schemas.microsoft.com/office/drawing/2014/main" id="{AB70C25F-5337-4331-96AE-290BD5C49AD3}"/>
              </a:ext>
            </a:extLst>
          </p:cNvPr>
          <p:cNvSpPr txBox="1"/>
          <p:nvPr/>
        </p:nvSpPr>
        <p:spPr>
          <a:xfrm>
            <a:off x="1042080" y="1252755"/>
            <a:ext cx="10825545" cy="4154984"/>
          </a:xfrm>
          <a:prstGeom prst="rect">
            <a:avLst/>
          </a:prstGeom>
          <a:noFill/>
        </p:spPr>
        <p:txBody>
          <a:bodyPr wrap="square">
            <a:spAutoFit/>
          </a:bodyPr>
          <a:lstStyle/>
          <a:p>
            <a:pPr algn="l"/>
            <a:r>
              <a:rPr lang="en-US" sz="2400" dirty="0">
                <a:latin typeface="Georgia" panose="02040502050405020303" pitchFamily="18" charset="0"/>
              </a:rPr>
              <a:t>2008 – Sept.: Android 1.0 is released</a:t>
            </a:r>
          </a:p>
          <a:p>
            <a:pPr algn="l"/>
            <a:r>
              <a:rPr lang="en-IN" sz="2400" dirty="0">
                <a:latin typeface="Georgia" panose="02040502050405020303" pitchFamily="18" charset="0"/>
              </a:rPr>
              <a:t>2009 – Feb.: Android 1.1</a:t>
            </a:r>
          </a:p>
          <a:p>
            <a:pPr algn="l"/>
            <a:r>
              <a:rPr lang="en-IN" sz="2400" dirty="0">
                <a:latin typeface="Georgia" panose="02040502050405020303" pitchFamily="18" charset="0"/>
              </a:rPr>
              <a:t>2009 – Apr.: Android 1.5 / Cupcake</a:t>
            </a:r>
          </a:p>
          <a:p>
            <a:pPr algn="l"/>
            <a:r>
              <a:rPr lang="fr-FR" sz="2400" dirty="0">
                <a:latin typeface="Georgia" panose="02040502050405020303" pitchFamily="18" charset="0"/>
              </a:rPr>
              <a:t>2009 – Sept.: Android 1.6 / Donut</a:t>
            </a:r>
          </a:p>
          <a:p>
            <a:pPr algn="l"/>
            <a:r>
              <a:rPr lang="en-US" sz="2400" dirty="0">
                <a:latin typeface="Georgia" panose="02040502050405020303" pitchFamily="18" charset="0"/>
              </a:rPr>
              <a:t>2009 – Oct.: Android 2.0/2.1 / Eclair</a:t>
            </a:r>
          </a:p>
          <a:p>
            <a:pPr algn="l"/>
            <a:r>
              <a:rPr lang="en-US" sz="2400" dirty="0">
                <a:latin typeface="Georgia" panose="02040502050405020303" pitchFamily="18" charset="0"/>
              </a:rPr>
              <a:t>2010 – May: Android 2.2 / Froyo</a:t>
            </a:r>
          </a:p>
          <a:p>
            <a:pPr algn="l"/>
            <a:r>
              <a:rPr lang="en-US" sz="2400" dirty="0">
                <a:latin typeface="Georgia" panose="02040502050405020303" pitchFamily="18" charset="0"/>
              </a:rPr>
              <a:t>2010 – Dec.: Android 2.3 / Gingerbread</a:t>
            </a:r>
          </a:p>
          <a:p>
            <a:pPr algn="l"/>
            <a:r>
              <a:rPr lang="en-US" sz="2400" dirty="0">
                <a:latin typeface="Georgia" panose="02040502050405020303" pitchFamily="18" charset="0"/>
              </a:rPr>
              <a:t>2011 – Jan : Android 3.0 / Honeycomb – Tablet Optimized</a:t>
            </a:r>
          </a:p>
          <a:p>
            <a:pPr algn="l"/>
            <a:r>
              <a:rPr lang="en-US" sz="2400" dirty="0">
                <a:latin typeface="Georgia" panose="02040502050405020303" pitchFamily="18" charset="0"/>
              </a:rPr>
              <a:t>2011 – May: Android 3.1 – USB host support</a:t>
            </a:r>
          </a:p>
          <a:p>
            <a:pPr algn="l"/>
            <a:r>
              <a:rPr lang="en-US" sz="2400" dirty="0">
                <a:latin typeface="Georgia" panose="02040502050405020303" pitchFamily="18" charset="0"/>
              </a:rPr>
              <a:t>2011 – Nov: Android 4.0 / Ice-Cream Sandwich –</a:t>
            </a:r>
            <a:r>
              <a:rPr lang="en-IN" sz="1600" dirty="0">
                <a:latin typeface="Georgia" panose="02040502050405020303" pitchFamily="18" charset="0"/>
              </a:rPr>
              <a:t>merge Gingerbread and Honeycomb</a:t>
            </a:r>
          </a:p>
          <a:p>
            <a:pPr algn="l"/>
            <a:r>
              <a:rPr lang="en-IN" sz="2400" dirty="0">
                <a:latin typeface="Georgia" panose="02040502050405020303" pitchFamily="18" charset="0"/>
              </a:rPr>
              <a:t>2012 – Jun: Android 4.1 / Jelly Bean – Platform Optimization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5C192-6B56-97E6-9BA5-F52402A3E3CF}"/>
            </a:ext>
          </a:extLst>
        </p:cNvPr>
        <p:cNvGrpSpPr/>
        <p:nvPr/>
      </p:nvGrpSpPr>
      <p:grpSpPr>
        <a:xfrm>
          <a:off x="0" y="0"/>
          <a:ext cx="0" cy="0"/>
          <a:chOff x="0" y="0"/>
          <a:chExt cx="0" cy="0"/>
        </a:xfrm>
      </p:grpSpPr>
      <p:sp>
        <p:nvSpPr>
          <p:cNvPr id="51" name="PlaceHolder 1">
            <a:extLst>
              <a:ext uri="{FF2B5EF4-FFF2-40B4-BE49-F238E27FC236}">
                <a16:creationId xmlns:a16="http://schemas.microsoft.com/office/drawing/2014/main" id="{DAE34B08-6444-39BB-27FB-01B06504FECD}"/>
              </a:ext>
            </a:extLst>
          </p:cNvPr>
          <p:cNvSpPr>
            <a:spLocks noGrp="1"/>
          </p:cNvSpPr>
          <p:nvPr>
            <p:ph type="title"/>
          </p:nvPr>
        </p:nvSpPr>
        <p:spPr>
          <a:xfrm>
            <a:off x="1042080" y="571680"/>
            <a:ext cx="7356480" cy="867360"/>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a:solidFill>
                  <a:schemeClr val="dk1"/>
                </a:solidFill>
                <a:latin typeface="Times New Roman"/>
              </a:rPr>
              <a:t>Android Version and History</a:t>
            </a:r>
            <a:endParaRPr lang="en-IN" sz="3733" spc="-1">
              <a:solidFill>
                <a:srgbClr val="000000"/>
              </a:solidFill>
              <a:latin typeface="Arial"/>
            </a:endParaRPr>
          </a:p>
        </p:txBody>
      </p:sp>
      <p:sp>
        <p:nvSpPr>
          <p:cNvPr id="4" name="TextBox 3">
            <a:extLst>
              <a:ext uri="{FF2B5EF4-FFF2-40B4-BE49-F238E27FC236}">
                <a16:creationId xmlns:a16="http://schemas.microsoft.com/office/drawing/2014/main" id="{6D02A115-1617-73DE-176D-17D1512A7172}"/>
              </a:ext>
            </a:extLst>
          </p:cNvPr>
          <p:cNvSpPr txBox="1"/>
          <p:nvPr/>
        </p:nvSpPr>
        <p:spPr>
          <a:xfrm>
            <a:off x="945160" y="1149672"/>
            <a:ext cx="10777057" cy="5632311"/>
          </a:xfrm>
          <a:prstGeom prst="rect">
            <a:avLst/>
          </a:prstGeom>
          <a:noFill/>
        </p:spPr>
        <p:txBody>
          <a:bodyPr wrap="square">
            <a:spAutoFit/>
          </a:bodyPr>
          <a:lstStyle/>
          <a:p>
            <a:pPr algn="l"/>
            <a:r>
              <a:rPr lang="en-IN" sz="2400" dirty="0">
                <a:latin typeface="Georgia" panose="02040502050405020303" pitchFamily="18" charset="0"/>
              </a:rPr>
              <a:t>2012 – Nov: Android 4.2 / Jelly Bean – Multiuser support</a:t>
            </a:r>
          </a:p>
          <a:p>
            <a:pPr algn="l"/>
            <a:r>
              <a:rPr lang="en-US" sz="2400" dirty="0">
                <a:latin typeface="Georgia" panose="02040502050405020303" pitchFamily="18" charset="0"/>
              </a:rPr>
              <a:t>2013 – July: Android 4.3 / Jelly Bean -- BLE /</a:t>
            </a:r>
            <a:r>
              <a:rPr lang="en-IN" sz="2400" dirty="0">
                <a:latin typeface="Georgia" panose="02040502050405020303" pitchFamily="18" charset="0"/>
              </a:rPr>
              <a:t>GLES 3.0</a:t>
            </a:r>
          </a:p>
          <a:p>
            <a:pPr algn="l"/>
            <a:r>
              <a:rPr lang="en-US" sz="2400" dirty="0">
                <a:latin typeface="Georgia" panose="02040502050405020303" pitchFamily="18" charset="0"/>
              </a:rPr>
              <a:t>2013 – Oct: Android 4.4 / KitKat -- Low RAM </a:t>
            </a:r>
            <a:r>
              <a:rPr lang="en-IN" sz="2400" dirty="0">
                <a:latin typeface="Georgia" panose="02040502050405020303" pitchFamily="18" charset="0"/>
              </a:rPr>
              <a:t>optimizations</a:t>
            </a:r>
          </a:p>
          <a:p>
            <a:pPr algn="l"/>
            <a:r>
              <a:rPr lang="en-US" sz="2400" dirty="0">
                <a:latin typeface="Georgia" panose="02040502050405020303" pitchFamily="18" charset="0"/>
              </a:rPr>
              <a:t>2014 – Nov: Android 5.0 / Lollipop - ART and </a:t>
            </a:r>
            <a:r>
              <a:rPr lang="en-IN" sz="2400" dirty="0">
                <a:latin typeface="Georgia" panose="02040502050405020303" pitchFamily="18" charset="0"/>
              </a:rPr>
              <a:t>other pixie dust</a:t>
            </a:r>
          </a:p>
          <a:p>
            <a:pPr algn="l"/>
            <a:r>
              <a:rPr lang="pt-BR" sz="2400" dirty="0">
                <a:latin typeface="Georgia" panose="02040502050405020303" pitchFamily="18" charset="0"/>
              </a:rPr>
              <a:t>2015 – Mar: Android 5.1 / Lollipop - Multi-SIM </a:t>
            </a:r>
            <a:r>
              <a:rPr lang="en-IN" sz="2400" dirty="0">
                <a:latin typeface="Georgia" panose="02040502050405020303" pitchFamily="18" charset="0"/>
              </a:rPr>
              <a:t>card</a:t>
            </a:r>
          </a:p>
          <a:p>
            <a:pPr algn="l"/>
            <a:r>
              <a:rPr lang="en-US" sz="2400" dirty="0">
                <a:latin typeface="Georgia" panose="02040502050405020303" pitchFamily="18" charset="0"/>
              </a:rPr>
              <a:t>2015 – Oct: Android 6.0 / Marshmallow – New </a:t>
            </a:r>
            <a:r>
              <a:rPr lang="en-IN" sz="2400" dirty="0">
                <a:latin typeface="Georgia" panose="02040502050405020303" pitchFamily="18" charset="0"/>
              </a:rPr>
              <a:t>permission model</a:t>
            </a:r>
          </a:p>
          <a:p>
            <a:pPr algn="l"/>
            <a:r>
              <a:rPr lang="en-US" sz="2400" dirty="0">
                <a:latin typeface="Georgia" panose="02040502050405020303" pitchFamily="18" charset="0"/>
              </a:rPr>
              <a:t>2016 – Aug: Android 7.0 / Nougat – Multiwindow</a:t>
            </a:r>
          </a:p>
          <a:p>
            <a:pPr algn="l"/>
            <a:r>
              <a:rPr lang="en-US" sz="2400" dirty="0">
                <a:latin typeface="Georgia" panose="02040502050405020303" pitchFamily="18" charset="0"/>
              </a:rPr>
              <a:t>2016 – Oct: Android 7.1 / Nougat – A/B updates</a:t>
            </a:r>
          </a:p>
          <a:p>
            <a:pPr algn="l"/>
            <a:r>
              <a:rPr lang="en-IN" sz="2400" dirty="0">
                <a:latin typeface="Georgia" panose="02040502050405020303" pitchFamily="18" charset="0"/>
              </a:rPr>
              <a:t>2017 – Aug: Android 8.0 / Oreo – Treble / PIP</a:t>
            </a:r>
          </a:p>
          <a:p>
            <a:pPr algn="l"/>
            <a:r>
              <a:rPr lang="en-US" sz="2400" dirty="0">
                <a:latin typeface="Georgia" panose="02040502050405020303" pitchFamily="18" charset="0"/>
              </a:rPr>
              <a:t>2017 – Dec: Android 8.1 / Oreo – Low-end device </a:t>
            </a:r>
            <a:r>
              <a:rPr lang="en-IN" sz="2400" dirty="0">
                <a:latin typeface="Georgia" panose="02040502050405020303" pitchFamily="18" charset="0"/>
              </a:rPr>
              <a:t>optimizations</a:t>
            </a:r>
          </a:p>
          <a:p>
            <a:pPr algn="l"/>
            <a:r>
              <a:rPr lang="it-IT" sz="2400" dirty="0">
                <a:latin typeface="Georgia" panose="02040502050405020303" pitchFamily="18" charset="0"/>
              </a:rPr>
              <a:t>2018 – Aug: Android 9.0 / Pie – AI, multicamera </a:t>
            </a:r>
            <a:r>
              <a:rPr lang="en-IN" sz="2400" dirty="0">
                <a:latin typeface="Georgia" panose="02040502050405020303" pitchFamily="18" charset="0"/>
              </a:rPr>
              <a:t>API, indoor </a:t>
            </a:r>
            <a:r>
              <a:rPr lang="en-IN" sz="2400" dirty="0" err="1">
                <a:latin typeface="Georgia" panose="02040502050405020303" pitchFamily="18" charset="0"/>
              </a:rPr>
              <a:t>wifi</a:t>
            </a:r>
            <a:r>
              <a:rPr lang="en-IN" sz="2400" dirty="0">
                <a:latin typeface="Georgia" panose="02040502050405020303" pitchFamily="18" charset="0"/>
              </a:rPr>
              <a:t> positioning</a:t>
            </a:r>
          </a:p>
          <a:p>
            <a:pPr algn="l"/>
            <a:r>
              <a:rPr lang="en-IN" sz="2400" dirty="0">
                <a:latin typeface="Georgia" panose="02040502050405020303" pitchFamily="18" charset="0"/>
              </a:rPr>
              <a:t>2019 – Aug: Android 10.0 / "No name" – Apex</a:t>
            </a:r>
          </a:p>
          <a:p>
            <a:pPr algn="l"/>
            <a:r>
              <a:rPr lang="en-IN" sz="2400" dirty="0">
                <a:latin typeface="Georgia" panose="02040502050405020303" pitchFamily="18" charset="0"/>
              </a:rPr>
              <a:t>2020 – Sept: Android 11.0 – Generic Kernel Image</a:t>
            </a:r>
          </a:p>
          <a:p>
            <a:pPr algn="l"/>
            <a:r>
              <a:rPr lang="en-US" sz="2400" dirty="0">
                <a:latin typeface="Georgia" panose="02040502050405020303" pitchFamily="18" charset="0"/>
              </a:rPr>
              <a:t>2021 – Oct: Android 12.0 – </a:t>
            </a:r>
            <a:r>
              <a:rPr lang="en-US" sz="2400" dirty="0" err="1">
                <a:latin typeface="Georgia" panose="02040502050405020303" pitchFamily="18" charset="0"/>
              </a:rPr>
              <a:t>CrosVM</a:t>
            </a:r>
            <a:endParaRPr lang="en-US" sz="2400" dirty="0">
              <a:latin typeface="Georgia" panose="02040502050405020303" pitchFamily="18" charset="0"/>
            </a:endParaRPr>
          </a:p>
          <a:p>
            <a:pPr algn="l"/>
            <a:r>
              <a:rPr lang="en-IN" sz="2400" dirty="0">
                <a:latin typeface="Georgia" panose="02040502050405020303" pitchFamily="18" charset="0"/>
              </a:rPr>
              <a:t>2022 – Aug: Android 13.0 – </a:t>
            </a:r>
            <a:r>
              <a:rPr lang="en-IN" sz="2400" dirty="0" err="1">
                <a:latin typeface="Georgia" panose="02040502050405020303" pitchFamily="18" charset="0"/>
              </a:rPr>
              <a:t>Kleaf</a:t>
            </a:r>
            <a:r>
              <a:rPr lang="en-IN" sz="2400" dirty="0">
                <a:latin typeface="Georgia" panose="02040502050405020303" pitchFamily="18" charset="0"/>
              </a:rPr>
              <a:t> kernel build</a:t>
            </a:r>
            <a:endParaRPr lang="en-IN" sz="2400" dirty="0"/>
          </a:p>
        </p:txBody>
      </p:sp>
    </p:spTree>
    <p:extLst>
      <p:ext uri="{BB962C8B-B14F-4D97-AF65-F5344CB8AC3E}">
        <p14:creationId xmlns:p14="http://schemas.microsoft.com/office/powerpoint/2010/main" val="2178522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73CBD-31B0-AA16-24EE-F86BB3B037E9}"/>
            </a:ext>
          </a:extLst>
        </p:cNvPr>
        <p:cNvGrpSpPr/>
        <p:nvPr/>
      </p:nvGrpSpPr>
      <p:grpSpPr>
        <a:xfrm>
          <a:off x="0" y="0"/>
          <a:ext cx="0" cy="0"/>
          <a:chOff x="0" y="0"/>
          <a:chExt cx="0" cy="0"/>
        </a:xfrm>
      </p:grpSpPr>
      <p:sp>
        <p:nvSpPr>
          <p:cNvPr id="47" name="PlaceHolder 1">
            <a:extLst>
              <a:ext uri="{FF2B5EF4-FFF2-40B4-BE49-F238E27FC236}">
                <a16:creationId xmlns:a16="http://schemas.microsoft.com/office/drawing/2014/main" id="{ACBD36BC-D7A8-14F7-FADD-99572C90AC86}"/>
              </a:ext>
            </a:extLst>
          </p:cNvPr>
          <p:cNvSpPr>
            <a:spLocks noGrp="1"/>
          </p:cNvSpPr>
          <p:nvPr>
            <p:ph type="title"/>
          </p:nvPr>
        </p:nvSpPr>
        <p:spPr>
          <a:xfrm>
            <a:off x="1042080" y="571680"/>
            <a:ext cx="7356480" cy="1152480"/>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dirty="0">
                <a:solidFill>
                  <a:schemeClr val="dk1"/>
                </a:solidFill>
                <a:latin typeface="Times New Roman"/>
              </a:rPr>
              <a:t>Android Version and History</a:t>
            </a:r>
            <a:endParaRPr lang="en-IN" sz="3733" spc="-1" dirty="0">
              <a:solidFill>
                <a:srgbClr val="000000"/>
              </a:solidFill>
              <a:latin typeface="Arial"/>
            </a:endParaRPr>
          </a:p>
        </p:txBody>
      </p:sp>
      <p:sp>
        <p:nvSpPr>
          <p:cNvPr id="48" name="Rectangle 47">
            <a:extLst>
              <a:ext uri="{FF2B5EF4-FFF2-40B4-BE49-F238E27FC236}">
                <a16:creationId xmlns:a16="http://schemas.microsoft.com/office/drawing/2014/main" id="{64339D63-BBDA-8C37-AF54-B883F7F65F0B}"/>
              </a:ext>
            </a:extLst>
          </p:cNvPr>
          <p:cNvSpPr/>
          <p:nvPr/>
        </p:nvSpPr>
        <p:spPr>
          <a:xfrm>
            <a:off x="1042080" y="2088765"/>
            <a:ext cx="10814360" cy="3914755"/>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marL="287993" indent="-287993">
              <a:spcBef>
                <a:spcPts val="132"/>
              </a:spcBef>
              <a:buClr>
                <a:srgbClr val="000000"/>
              </a:buClr>
              <a:buSzPct val="45000"/>
              <a:buFont typeface="Wingdings" charset="2"/>
              <a:buChar char=""/>
              <a:tabLst>
                <a:tab pos="473268" algn="l"/>
                <a:tab pos="474228" algn="l"/>
              </a:tabLst>
            </a:pPr>
            <a:r>
              <a:rPr lang="en-IN" sz="2133" spc="-1" dirty="0">
                <a:solidFill>
                  <a:srgbClr val="000000"/>
                </a:solidFill>
                <a:latin typeface="Calibri"/>
              </a:rPr>
              <a:t>The android version names starts English alphabets and with sweet names, to </a:t>
            </a:r>
            <a:br>
              <a:rPr lang="en-IN" sz="2133" spc="-1" dirty="0">
                <a:solidFill>
                  <a:srgbClr val="000000"/>
                </a:solidFill>
                <a:latin typeface="Calibri"/>
              </a:rPr>
            </a:br>
            <a:r>
              <a:rPr lang="en-IN" sz="2133" spc="-1" dirty="0">
                <a:solidFill>
                  <a:srgbClr val="000000"/>
                </a:solidFill>
                <a:latin typeface="Calibri"/>
              </a:rPr>
              <a:t>identify the name they give API levels.</a:t>
            </a:r>
            <a:br>
              <a:rPr lang="en-IN" sz="2133" spc="-1" dirty="0">
                <a:solidFill>
                  <a:srgbClr val="000000"/>
                </a:solidFill>
                <a:latin typeface="Calibri"/>
              </a:rPr>
            </a:br>
            <a:endParaRPr lang="en-IN" sz="2667" spc="-1" dirty="0">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r>
              <a:rPr lang="en-IN" sz="2133" spc="-1" dirty="0">
                <a:solidFill>
                  <a:srgbClr val="000000"/>
                </a:solidFill>
                <a:latin typeface="Calibri"/>
                <a:ea typeface="Microsoft YaHei"/>
              </a:rPr>
              <a:t>Every Year Google Releases new version with new features, bug fixes &amp; Security patches</a:t>
            </a:r>
            <a:br>
              <a:rPr lang="en-IN" sz="2133" spc="-1" dirty="0">
                <a:solidFill>
                  <a:srgbClr val="000000"/>
                </a:solidFill>
                <a:latin typeface="Calibri"/>
                <a:ea typeface="Microsoft YaHei"/>
              </a:rPr>
            </a:br>
            <a:r>
              <a:rPr lang="en-IN" sz="2133" spc="-1" dirty="0">
                <a:solidFill>
                  <a:srgbClr val="000000"/>
                </a:solidFill>
                <a:latin typeface="Calibri"/>
                <a:ea typeface="Microsoft YaHei"/>
              </a:rPr>
              <a:t> </a:t>
            </a:r>
          </a:p>
          <a:p>
            <a:pPr marL="287993" indent="-287993">
              <a:spcBef>
                <a:spcPts val="132"/>
              </a:spcBef>
              <a:buClr>
                <a:srgbClr val="000000"/>
              </a:buClr>
              <a:buSzPct val="45000"/>
              <a:buFont typeface="Wingdings" charset="2"/>
              <a:buChar char=""/>
              <a:tabLst>
                <a:tab pos="473268" algn="l"/>
                <a:tab pos="474228" algn="l"/>
              </a:tabLst>
            </a:pPr>
            <a:r>
              <a:rPr lang="en-IN" sz="2133" spc="-1" dirty="0">
                <a:solidFill>
                  <a:srgbClr val="000000"/>
                </a:solidFill>
                <a:latin typeface="Calibri"/>
              </a:rPr>
              <a:t>Each release information and details we can see in Google Website</a:t>
            </a:r>
            <a:br>
              <a:rPr lang="en-IN" sz="2133" spc="-1" dirty="0">
                <a:solidFill>
                  <a:srgbClr val="000000"/>
                </a:solidFill>
                <a:latin typeface="Calibri"/>
              </a:rPr>
            </a:br>
            <a:endParaRPr lang="en-IN" sz="2133" spc="-1" dirty="0">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r>
              <a:rPr lang="en-IN" sz="2133" b="1" spc="-1" dirty="0">
                <a:solidFill>
                  <a:srgbClr val="000000"/>
                </a:solidFill>
                <a:latin typeface="Calibri"/>
              </a:rPr>
              <a:t>Currently Latest Version is Android 15 </a:t>
            </a:r>
            <a:endParaRPr lang="en-IN" sz="2133" b="1" spc="-1" dirty="0">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endParaRPr lang="en-IN" sz="2133" spc="-1" dirty="0">
              <a:solidFill>
                <a:srgbClr val="000000"/>
              </a:solidFill>
              <a:latin typeface="Arial"/>
            </a:endParaRPr>
          </a:p>
        </p:txBody>
      </p:sp>
      <p:sp>
        <p:nvSpPr>
          <p:cNvPr id="50" name="Rectangle 49">
            <a:extLst>
              <a:ext uri="{FF2B5EF4-FFF2-40B4-BE49-F238E27FC236}">
                <a16:creationId xmlns:a16="http://schemas.microsoft.com/office/drawing/2014/main" id="{AB636ADE-5993-602E-B841-BE69E34C2975}"/>
              </a:ext>
            </a:extLst>
          </p:cNvPr>
          <p:cNvSpPr/>
          <p:nvPr/>
        </p:nvSpPr>
        <p:spPr>
          <a:xfrm>
            <a:off x="-1723023" y="4046143"/>
            <a:ext cx="4765432" cy="1994629"/>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marL="287993" indent="-287993">
              <a:spcBef>
                <a:spcPts val="132"/>
              </a:spcBef>
              <a:buClr>
                <a:srgbClr val="000000"/>
              </a:buClr>
              <a:buSzPct val="45000"/>
              <a:buFont typeface="Wingdings" charset="2"/>
              <a:buChar char=""/>
              <a:tabLst>
                <a:tab pos="473268" algn="l"/>
                <a:tab pos="474228" algn="l"/>
              </a:tabLst>
            </a:pPr>
            <a:endParaRPr lang="en-IN" sz="2133" spc="-1" dirty="0">
              <a:solidFill>
                <a:srgbClr val="000000"/>
              </a:solidFill>
              <a:latin typeface="Arial"/>
            </a:endParaRPr>
          </a:p>
        </p:txBody>
      </p:sp>
    </p:spTree>
    <p:extLst>
      <p:ext uri="{BB962C8B-B14F-4D97-AF65-F5344CB8AC3E}">
        <p14:creationId xmlns:p14="http://schemas.microsoft.com/office/powerpoint/2010/main" val="1456158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829CA-8D8B-5C25-B451-78A33FABB3A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C10B3BC-783E-41E3-3669-D10428943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02" y="22638"/>
            <a:ext cx="10703284" cy="6823343"/>
          </a:xfrm>
          <a:prstGeom prst="rect">
            <a:avLst/>
          </a:prstGeom>
        </p:spPr>
      </p:pic>
    </p:spTree>
    <p:extLst>
      <p:ext uri="{BB962C8B-B14F-4D97-AF65-F5344CB8AC3E}">
        <p14:creationId xmlns:p14="http://schemas.microsoft.com/office/powerpoint/2010/main" val="3677966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laceHolder 1"/>
          <p:cNvSpPr>
            <a:spLocks noGrp="1"/>
          </p:cNvSpPr>
          <p:nvPr>
            <p:ph type="title"/>
          </p:nvPr>
        </p:nvSpPr>
        <p:spPr>
          <a:xfrm>
            <a:off x="1042080" y="571680"/>
            <a:ext cx="7356480" cy="1152480"/>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dirty="0">
                <a:solidFill>
                  <a:schemeClr val="dk1"/>
                </a:solidFill>
                <a:latin typeface="Times New Roman"/>
              </a:rPr>
              <a:t>Android Version and History</a:t>
            </a:r>
            <a:endParaRPr lang="en-IN" sz="3733" spc="-1" dirty="0">
              <a:solidFill>
                <a:srgbClr val="000000"/>
              </a:solidFill>
              <a:latin typeface="Arial"/>
            </a:endParaRPr>
          </a:p>
        </p:txBody>
      </p:sp>
      <p:pic>
        <p:nvPicPr>
          <p:cNvPr id="49" name="Picture 48"/>
          <p:cNvPicPr/>
          <p:nvPr/>
        </p:nvPicPr>
        <p:blipFill>
          <a:blip r:embed="rId2"/>
          <a:srcRect t="11752" b="12602"/>
          <a:stretch/>
        </p:blipFill>
        <p:spPr>
          <a:xfrm>
            <a:off x="939325" y="1242270"/>
            <a:ext cx="9561604" cy="5223545"/>
          </a:xfrm>
          <a:prstGeom prst="rect">
            <a:avLst/>
          </a:prstGeom>
          <a:ln w="0">
            <a:noFill/>
          </a:ln>
        </p:spPr>
      </p:pic>
      <p:sp>
        <p:nvSpPr>
          <p:cNvPr id="50" name="Rectangle 49"/>
          <p:cNvSpPr/>
          <p:nvPr/>
        </p:nvSpPr>
        <p:spPr>
          <a:xfrm>
            <a:off x="-1723023" y="4046143"/>
            <a:ext cx="4765432" cy="1994629"/>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marL="287993" indent="-287993">
              <a:spcBef>
                <a:spcPts val="132"/>
              </a:spcBef>
              <a:buClr>
                <a:srgbClr val="000000"/>
              </a:buClr>
              <a:buSzPct val="45000"/>
              <a:buFont typeface="Wingdings" charset="2"/>
              <a:buChar char=""/>
              <a:tabLst>
                <a:tab pos="473268" algn="l"/>
                <a:tab pos="474228" algn="l"/>
              </a:tabLst>
            </a:pPr>
            <a:endParaRPr lang="en-IN" sz="2133" spc="-1" dirty="0">
              <a:solidFill>
                <a:srgbClr val="000000"/>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8299F7-7C6E-002A-7E91-6CE8F9E5E14F}"/>
              </a:ext>
            </a:extLst>
          </p:cNvPr>
          <p:cNvPicPr>
            <a:picLocks noChangeAspect="1"/>
          </p:cNvPicPr>
          <p:nvPr/>
        </p:nvPicPr>
        <p:blipFill>
          <a:blip r:embed="rId3"/>
          <a:stretch>
            <a:fillRect/>
          </a:stretch>
        </p:blipFill>
        <p:spPr>
          <a:xfrm>
            <a:off x="1899683" y="805822"/>
            <a:ext cx="7244316" cy="5958119"/>
          </a:xfrm>
          <a:prstGeom prst="rect">
            <a:avLst/>
          </a:prstGeom>
        </p:spPr>
      </p:pic>
      <p:sp>
        <p:nvSpPr>
          <p:cNvPr id="3" name="TextBox 2">
            <a:extLst>
              <a:ext uri="{FF2B5EF4-FFF2-40B4-BE49-F238E27FC236}">
                <a16:creationId xmlns:a16="http://schemas.microsoft.com/office/drawing/2014/main" id="{68753210-FB36-5FFA-BD2E-E7364DC5C164}"/>
              </a:ext>
            </a:extLst>
          </p:cNvPr>
          <p:cNvSpPr txBox="1"/>
          <p:nvPr/>
        </p:nvSpPr>
        <p:spPr>
          <a:xfrm>
            <a:off x="153186" y="164125"/>
            <a:ext cx="6094428" cy="369332"/>
          </a:xfrm>
          <a:prstGeom prst="rect">
            <a:avLst/>
          </a:prstGeom>
          <a:noFill/>
        </p:spPr>
        <p:txBody>
          <a:bodyPr wrap="square">
            <a:spAutoFit/>
          </a:bodyPr>
          <a:lstStyle/>
          <a:p>
            <a:r>
              <a:rPr lang="en-US" b="1" i="0" dirty="0">
                <a:effectLst/>
                <a:latin typeface="fkGroteskNeue"/>
              </a:rPr>
              <a:t>Android Open-Source Project Ecosystem Flow</a:t>
            </a:r>
            <a:endParaRPr lang="en-IN" b="1" dirty="0"/>
          </a:p>
        </p:txBody>
      </p:sp>
    </p:spTree>
    <p:extLst>
      <p:ext uri="{BB962C8B-B14F-4D97-AF65-F5344CB8AC3E}">
        <p14:creationId xmlns:p14="http://schemas.microsoft.com/office/powerpoint/2010/main" val="3179333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ceHolder 1">
            <a:extLst>
              <a:ext uri="{FF2B5EF4-FFF2-40B4-BE49-F238E27FC236}">
                <a16:creationId xmlns:a16="http://schemas.microsoft.com/office/drawing/2014/main" id="{CF1F065F-0617-2FD9-5EEE-D2F616FAA417}"/>
              </a:ext>
            </a:extLst>
          </p:cNvPr>
          <p:cNvSpPr>
            <a:spLocks noGrp="1"/>
          </p:cNvSpPr>
          <p:nvPr>
            <p:ph type="title"/>
          </p:nvPr>
        </p:nvSpPr>
        <p:spPr>
          <a:xfrm>
            <a:off x="687723" y="440540"/>
            <a:ext cx="9908351" cy="1022928"/>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dirty="0">
                <a:solidFill>
                  <a:schemeClr val="dk1"/>
                </a:solidFill>
                <a:latin typeface="Times New Roman"/>
              </a:rPr>
              <a:t>As a AOSP, BSP developer how it matters to me </a:t>
            </a:r>
            <a:endParaRPr lang="en-IN" sz="3733" spc="-1" dirty="0">
              <a:solidFill>
                <a:srgbClr val="000000"/>
              </a:solidFill>
              <a:latin typeface="Arial"/>
            </a:endParaRPr>
          </a:p>
        </p:txBody>
      </p:sp>
      <p:sp>
        <p:nvSpPr>
          <p:cNvPr id="8" name="TextBox 7">
            <a:extLst>
              <a:ext uri="{FF2B5EF4-FFF2-40B4-BE49-F238E27FC236}">
                <a16:creationId xmlns:a16="http://schemas.microsoft.com/office/drawing/2014/main" id="{4A55AD35-A530-077B-6B49-F768E9FA650A}"/>
              </a:ext>
            </a:extLst>
          </p:cNvPr>
          <p:cNvSpPr txBox="1"/>
          <p:nvPr/>
        </p:nvSpPr>
        <p:spPr>
          <a:xfrm>
            <a:off x="1241570" y="1688985"/>
            <a:ext cx="8545585" cy="4606517"/>
          </a:xfrm>
          <a:prstGeom prst="rect">
            <a:avLst/>
          </a:prstGeom>
          <a:noFill/>
        </p:spPr>
        <p:txBody>
          <a:bodyPr wrap="square">
            <a:spAutoFit/>
          </a:bodyPr>
          <a:lstStyle/>
          <a:p>
            <a:pPr algn="l"/>
            <a:r>
              <a:rPr lang="en-US" sz="2667" dirty="0">
                <a:latin typeface="Georgia" panose="02040502050405020303" pitchFamily="18" charset="0"/>
              </a:rPr>
              <a:t>Post shipping considerations: what now?</a:t>
            </a:r>
            <a:br>
              <a:rPr lang="en-US" sz="2667" dirty="0">
                <a:latin typeface="Georgia" panose="02040502050405020303" pitchFamily="18" charset="0"/>
              </a:rPr>
            </a:br>
            <a:endParaRPr lang="en-US" sz="2667" dirty="0">
              <a:latin typeface="Georgia" panose="02040502050405020303" pitchFamily="18" charset="0"/>
            </a:endParaRPr>
          </a:p>
          <a:p>
            <a:pPr marL="380990" indent="-380990">
              <a:buFont typeface="Arial" panose="020B0604020202020204" pitchFamily="34" charset="0"/>
              <a:buChar char="•"/>
            </a:pPr>
            <a:r>
              <a:rPr lang="en-US" sz="2400" dirty="0">
                <a:latin typeface="Georgia" panose="02040502050405020303" pitchFamily="18" charset="0"/>
              </a:rPr>
              <a:t>How long will Google support this AOSP?</a:t>
            </a:r>
          </a:p>
          <a:p>
            <a:pPr marL="380990" indent="-380990">
              <a:buFont typeface="Arial" panose="020B0604020202020204" pitchFamily="34" charset="0"/>
              <a:buChar char="•"/>
            </a:pPr>
            <a:r>
              <a:rPr lang="en-US" sz="2400" dirty="0">
                <a:latin typeface="Georgia" panose="02040502050405020303" pitchFamily="18" charset="0"/>
              </a:rPr>
              <a:t>How long will my SoC vendor </a:t>
            </a:r>
            <a:r>
              <a:rPr lang="en-US" sz="2400" dirty="0" err="1">
                <a:latin typeface="Georgia" panose="02040502050405020303" pitchFamily="18" charset="0"/>
              </a:rPr>
              <a:t>povide</a:t>
            </a:r>
            <a:r>
              <a:rPr lang="en-US" sz="2400" dirty="0">
                <a:latin typeface="Georgia" panose="02040502050405020303" pitchFamily="18" charset="0"/>
              </a:rPr>
              <a:t> updates?</a:t>
            </a:r>
          </a:p>
          <a:p>
            <a:pPr marL="380990" indent="-380990">
              <a:buFont typeface="Arial" panose="020B0604020202020204" pitchFamily="34" charset="0"/>
              <a:buChar char="•"/>
            </a:pPr>
            <a:r>
              <a:rPr lang="en-US" sz="2400" dirty="0">
                <a:latin typeface="Georgia" panose="02040502050405020303" pitchFamily="18" charset="0"/>
              </a:rPr>
              <a:t>How long is my kernel supported for?</a:t>
            </a:r>
          </a:p>
          <a:p>
            <a:pPr marL="380990" indent="-380990">
              <a:buFont typeface="Arial" panose="020B0604020202020204" pitchFamily="34" charset="0"/>
              <a:buChar char="•"/>
            </a:pPr>
            <a:r>
              <a:rPr lang="en-IN" sz="2400" dirty="0">
                <a:latin typeface="Georgia" panose="02040502050405020303" pitchFamily="18" charset="0"/>
              </a:rPr>
              <a:t>What about OTA / Upgrade? </a:t>
            </a:r>
          </a:p>
          <a:p>
            <a:pPr marL="990575" lvl="1" indent="-380990">
              <a:buFont typeface="Arial" panose="020B0604020202020204" pitchFamily="34" charset="0"/>
              <a:buChar char="•"/>
            </a:pPr>
            <a:r>
              <a:rPr lang="en-IN" sz="2400" dirty="0">
                <a:latin typeface="Georgia" panose="02040502050405020303" pitchFamily="18" charset="0"/>
              </a:rPr>
              <a:t>Mechanism</a:t>
            </a:r>
          </a:p>
          <a:p>
            <a:pPr marL="990575" lvl="1" indent="-380990">
              <a:buFont typeface="Arial" panose="020B0604020202020204" pitchFamily="34" charset="0"/>
              <a:buChar char="•"/>
            </a:pPr>
            <a:r>
              <a:rPr lang="en-IN" sz="2400" dirty="0">
                <a:latin typeface="Georgia" panose="02040502050405020303" pitchFamily="18" charset="0"/>
              </a:rPr>
              <a:t>Backend</a:t>
            </a:r>
          </a:p>
          <a:p>
            <a:pPr marL="990575" lvl="1" indent="-380990">
              <a:buFont typeface="Arial" panose="020B0604020202020204" pitchFamily="34" charset="0"/>
              <a:buChar char="•"/>
            </a:pPr>
            <a:r>
              <a:rPr lang="en-IN" sz="2400" dirty="0">
                <a:latin typeface="Georgia" panose="02040502050405020303" pitchFamily="18" charset="0"/>
              </a:rPr>
              <a:t>Fallback</a:t>
            </a:r>
          </a:p>
          <a:p>
            <a:pPr marL="380990" indent="-380990">
              <a:buFont typeface="Arial" panose="020B0604020202020204" pitchFamily="34" charset="0"/>
              <a:buChar char="•"/>
            </a:pPr>
            <a:r>
              <a:rPr lang="en-US" sz="2400" dirty="0">
                <a:latin typeface="Georgia" panose="02040502050405020303" pitchFamily="18" charset="0"/>
              </a:rPr>
              <a:t>What about runtime device monitoring?</a:t>
            </a:r>
          </a:p>
          <a:p>
            <a:pPr marL="380990" indent="-380990">
              <a:buFont typeface="Arial" panose="020B0604020202020204" pitchFamily="34" charset="0"/>
              <a:buChar char="•"/>
            </a:pPr>
            <a:r>
              <a:rPr lang="en-IN" sz="2400" dirty="0">
                <a:latin typeface="Georgia" panose="02040502050405020303" pitchFamily="18" charset="0"/>
              </a:rPr>
              <a:t>What about device provisioning?</a:t>
            </a:r>
          </a:p>
          <a:p>
            <a:pPr marL="380990" indent="-380990">
              <a:buFont typeface="Arial" panose="020B0604020202020204" pitchFamily="34" charset="0"/>
              <a:buChar char="•"/>
            </a:pPr>
            <a:r>
              <a:rPr lang="en-IN" sz="2400" dirty="0">
                <a:latin typeface="Georgia" panose="02040502050405020303" pitchFamily="18" charset="0"/>
              </a:rPr>
              <a:t>etc.?</a:t>
            </a:r>
            <a:endParaRPr lang="en-IN" sz="2400" dirty="0"/>
          </a:p>
        </p:txBody>
      </p:sp>
    </p:spTree>
    <p:extLst>
      <p:ext uri="{BB962C8B-B14F-4D97-AF65-F5344CB8AC3E}">
        <p14:creationId xmlns:p14="http://schemas.microsoft.com/office/powerpoint/2010/main" val="1483673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PlaceHolder 1"/>
          <p:cNvSpPr>
            <a:spLocks noGrp="1"/>
          </p:cNvSpPr>
          <p:nvPr>
            <p:ph type="title"/>
          </p:nvPr>
        </p:nvSpPr>
        <p:spPr>
          <a:xfrm>
            <a:off x="1042080" y="571680"/>
            <a:ext cx="4956480" cy="626880"/>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dirty="0">
                <a:solidFill>
                  <a:schemeClr val="dk1"/>
                </a:solidFill>
                <a:latin typeface="Times New Roman"/>
              </a:rPr>
              <a:t>Android Eco-system</a:t>
            </a:r>
            <a:endParaRPr lang="en-IN" sz="3733" spc="-1" dirty="0">
              <a:solidFill>
                <a:srgbClr val="000000"/>
              </a:solidFill>
              <a:latin typeface="Arial"/>
            </a:endParaRPr>
          </a:p>
        </p:txBody>
      </p:sp>
      <p:sp>
        <p:nvSpPr>
          <p:cNvPr id="54" name="Rectangle 53"/>
          <p:cNvSpPr/>
          <p:nvPr/>
        </p:nvSpPr>
        <p:spPr>
          <a:xfrm>
            <a:off x="897600" y="1488000"/>
            <a:ext cx="11004960" cy="4798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IN" sz="2400" spc="-1">
                <a:solidFill>
                  <a:srgbClr val="000000"/>
                </a:solidFill>
                <a:latin typeface="Calibri"/>
              </a:rPr>
              <a:t>Android Ecosystem key components are,</a:t>
            </a:r>
            <a:endParaRPr lang="en-IN" sz="2400" spc="-1">
              <a:solidFill>
                <a:srgbClr val="000000"/>
              </a:solidFill>
              <a:latin typeface="Arial"/>
            </a:endParaRPr>
          </a:p>
          <a:p>
            <a:pPr>
              <a:lnSpc>
                <a:spcPct val="100000"/>
              </a:lnSpc>
            </a:pPr>
            <a:endParaRPr lang="en-IN" sz="2400" spc="-1">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r>
              <a:rPr lang="en-IN" sz="2133" spc="-1">
                <a:solidFill>
                  <a:srgbClr val="000000"/>
                </a:solidFill>
                <a:latin typeface="Calibri"/>
              </a:rPr>
              <a:t>Android OS &amp; Regular Updates</a:t>
            </a:r>
            <a:endParaRPr lang="en-IN" sz="2133" spc="-1">
              <a:solidFill>
                <a:srgbClr val="000000"/>
              </a:solidFill>
              <a:latin typeface="Arial"/>
            </a:endParaRPr>
          </a:p>
          <a:p>
            <a:pPr>
              <a:spcBef>
                <a:spcPts val="132"/>
              </a:spcBef>
              <a:tabLst>
                <a:tab pos="473268" algn="l"/>
                <a:tab pos="474228" algn="l"/>
              </a:tabLst>
            </a:pPr>
            <a:endParaRPr lang="en-IN" sz="2400" spc="-1">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r>
              <a:rPr lang="en-IN" sz="2133" spc="-1">
                <a:solidFill>
                  <a:srgbClr val="000000"/>
                </a:solidFill>
                <a:latin typeface="Calibri"/>
              </a:rPr>
              <a:t>Google Services and Apps</a:t>
            </a:r>
            <a:endParaRPr lang="en-IN" sz="2133" spc="-1">
              <a:solidFill>
                <a:srgbClr val="000000"/>
              </a:solidFill>
              <a:latin typeface="Arial"/>
            </a:endParaRPr>
          </a:p>
          <a:p>
            <a:pPr>
              <a:spcBef>
                <a:spcPts val="132"/>
              </a:spcBef>
              <a:tabLst>
                <a:tab pos="473268" algn="l"/>
                <a:tab pos="474228" algn="l"/>
              </a:tabLst>
            </a:pPr>
            <a:endParaRPr lang="en-IN" sz="2400" spc="-1">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r>
              <a:rPr lang="en-IN" sz="2133" spc="-1">
                <a:solidFill>
                  <a:srgbClr val="000000"/>
                </a:solidFill>
                <a:latin typeface="Calibri"/>
              </a:rPr>
              <a:t>Android app development</a:t>
            </a:r>
            <a:endParaRPr lang="en-IN" sz="2133" spc="-1">
              <a:solidFill>
                <a:srgbClr val="000000"/>
              </a:solidFill>
              <a:latin typeface="Arial"/>
            </a:endParaRPr>
          </a:p>
          <a:p>
            <a:pPr>
              <a:spcBef>
                <a:spcPts val="132"/>
              </a:spcBef>
              <a:tabLst>
                <a:tab pos="473268" algn="l"/>
                <a:tab pos="474228" algn="l"/>
              </a:tabLst>
            </a:pPr>
            <a:endParaRPr lang="en-IN" sz="2400" spc="-1">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r>
              <a:rPr lang="en-IN" sz="2133" spc="-1">
                <a:solidFill>
                  <a:srgbClr val="000000"/>
                </a:solidFill>
                <a:latin typeface="Calibri"/>
              </a:rPr>
              <a:t>Customization and ecosystem Integration</a:t>
            </a:r>
            <a:endParaRPr lang="en-IN" sz="2133" spc="-1">
              <a:solidFill>
                <a:srgbClr val="000000"/>
              </a:solidFill>
              <a:latin typeface="Arial"/>
            </a:endParaRPr>
          </a:p>
          <a:p>
            <a:pPr>
              <a:spcBef>
                <a:spcPts val="132"/>
              </a:spcBef>
              <a:tabLst>
                <a:tab pos="473268" algn="l"/>
                <a:tab pos="474228" algn="l"/>
              </a:tabLst>
            </a:pPr>
            <a:endParaRPr lang="en-IN" sz="2400" spc="-1">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r>
              <a:rPr lang="en-IN" sz="2133" spc="-1">
                <a:solidFill>
                  <a:srgbClr val="000000"/>
                </a:solidFill>
                <a:latin typeface="Calibri"/>
              </a:rPr>
              <a:t>Security and Privacy</a:t>
            </a:r>
            <a:endParaRPr lang="en-IN" sz="2133" spc="-1">
              <a:solidFill>
                <a:srgbClr val="000000"/>
              </a:solidFill>
              <a:latin typeface="Arial"/>
            </a:endParaRPr>
          </a:p>
          <a:p>
            <a:pPr>
              <a:spcBef>
                <a:spcPts val="132"/>
              </a:spcBef>
              <a:tabLst>
                <a:tab pos="473268" algn="l"/>
                <a:tab pos="474228" algn="l"/>
              </a:tabLst>
            </a:pPr>
            <a:endParaRPr lang="en-IN" sz="2400" spc="-1">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r>
              <a:rPr lang="en-IN" sz="2133" spc="-1">
                <a:solidFill>
                  <a:srgbClr val="000000"/>
                </a:solidFill>
                <a:latin typeface="Calibri"/>
              </a:rPr>
              <a:t>Google Devices (in next slide)</a:t>
            </a:r>
            <a:endParaRPr lang="en-IN" sz="2133" spc="-1">
              <a:solidFill>
                <a:srgbClr val="000000"/>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PlaceHolder 1"/>
          <p:cNvSpPr>
            <a:spLocks noGrp="1"/>
          </p:cNvSpPr>
          <p:nvPr>
            <p:ph type="title"/>
          </p:nvPr>
        </p:nvSpPr>
        <p:spPr>
          <a:xfrm>
            <a:off x="1042080" y="571680"/>
            <a:ext cx="4956480" cy="626880"/>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a:solidFill>
                  <a:schemeClr val="dk1"/>
                </a:solidFill>
                <a:latin typeface="Times New Roman"/>
              </a:rPr>
              <a:t>Android Eco-system</a:t>
            </a:r>
            <a:endParaRPr lang="en-IN" sz="3733" spc="-1">
              <a:solidFill>
                <a:srgbClr val="000000"/>
              </a:solidFill>
              <a:latin typeface="Arial"/>
            </a:endParaRPr>
          </a:p>
        </p:txBody>
      </p:sp>
      <p:sp>
        <p:nvSpPr>
          <p:cNvPr id="56" name="Rectangle 55"/>
          <p:cNvSpPr/>
          <p:nvPr/>
        </p:nvSpPr>
        <p:spPr>
          <a:xfrm>
            <a:off x="897600" y="1872000"/>
            <a:ext cx="11004960" cy="4546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spcBef>
                <a:spcPts val="1588"/>
              </a:spcBef>
              <a:spcAft>
                <a:spcPts val="1323"/>
              </a:spcAft>
            </a:pPr>
            <a:endParaRPr lang="en-IN" sz="1867" spc="-1">
              <a:solidFill>
                <a:srgbClr val="000000"/>
              </a:solidFill>
              <a:latin typeface="Arial"/>
            </a:endParaRPr>
          </a:p>
          <a:p>
            <a:pPr>
              <a:spcBef>
                <a:spcPts val="1588"/>
              </a:spcBef>
              <a:spcAft>
                <a:spcPts val="1323"/>
              </a:spcAft>
            </a:pPr>
            <a:br>
              <a:rPr sz="1867"/>
            </a:br>
            <a:br>
              <a:rPr sz="1867"/>
            </a:br>
            <a:endParaRPr lang="en-IN" sz="1867" spc="-1">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r>
              <a:rPr lang="en-IN" sz="2000" spc="-1">
                <a:solidFill>
                  <a:srgbClr val="000000"/>
                </a:solidFill>
                <a:latin typeface="Calibri"/>
                <a:ea typeface="Microsoft YaHei"/>
              </a:rPr>
              <a:t>First Android Phone is HTC Dream (T-Mobile G1) developed in September 2008</a:t>
            </a:r>
            <a:endParaRPr lang="en-IN" sz="2000" spc="-1">
              <a:solidFill>
                <a:srgbClr val="000000"/>
              </a:solidFill>
              <a:latin typeface="Arial"/>
            </a:endParaRPr>
          </a:p>
          <a:p>
            <a:pPr>
              <a:spcBef>
                <a:spcPts val="132"/>
              </a:spcBef>
              <a:tabLst>
                <a:tab pos="473268" algn="l"/>
                <a:tab pos="474228" algn="l"/>
              </a:tabLst>
            </a:pPr>
            <a:endParaRPr lang="en-IN" sz="2400" spc="-1">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r>
              <a:rPr lang="en-IN" sz="2000" spc="-1">
                <a:solidFill>
                  <a:srgbClr val="000000"/>
                </a:solidFill>
                <a:latin typeface="Calibri"/>
                <a:ea typeface="Microsoft YaHei"/>
              </a:rPr>
              <a:t>First Android Tablet is Archos 5 Internet Tablet introduced in September 2009</a:t>
            </a:r>
            <a:endParaRPr lang="en-IN" sz="2000" spc="-1">
              <a:solidFill>
                <a:srgbClr val="000000"/>
              </a:solidFill>
              <a:latin typeface="Arial"/>
            </a:endParaRPr>
          </a:p>
          <a:p>
            <a:pPr>
              <a:spcBef>
                <a:spcPts val="132"/>
              </a:spcBef>
              <a:tabLst>
                <a:tab pos="473268" algn="l"/>
                <a:tab pos="474228" algn="l"/>
              </a:tabLst>
            </a:pPr>
            <a:endParaRPr lang="en-IN" sz="2400" spc="-1">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r>
              <a:rPr lang="en-IN" sz="2000" spc="-1">
                <a:solidFill>
                  <a:srgbClr val="000000"/>
                </a:solidFill>
                <a:latin typeface="Calibri"/>
                <a:ea typeface="Microsoft YaHei"/>
              </a:rPr>
              <a:t>First Android Automotive is Car Audi A8 introduced in 2011</a:t>
            </a:r>
            <a:endParaRPr lang="en-IN" sz="2000" spc="-1">
              <a:solidFill>
                <a:srgbClr val="000000"/>
              </a:solidFill>
              <a:latin typeface="Arial"/>
            </a:endParaRPr>
          </a:p>
          <a:p>
            <a:pPr>
              <a:spcBef>
                <a:spcPts val="132"/>
              </a:spcBef>
              <a:tabLst>
                <a:tab pos="473268" algn="l"/>
                <a:tab pos="474228" algn="l"/>
              </a:tabLst>
            </a:pPr>
            <a:endParaRPr lang="en-IN" sz="2400" spc="-1">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r>
              <a:rPr lang="en-IN" sz="2000" spc="-1">
                <a:solidFill>
                  <a:srgbClr val="000000"/>
                </a:solidFill>
                <a:latin typeface="Calibri"/>
                <a:ea typeface="Microsoft YaHei"/>
              </a:rPr>
              <a:t>The First Android Watch is LG G Watch in July 2014</a:t>
            </a:r>
            <a:endParaRPr lang="en-IN" sz="2000" spc="-1">
              <a:solidFill>
                <a:srgbClr val="000000"/>
              </a:solidFill>
              <a:latin typeface="Arial"/>
            </a:endParaRPr>
          </a:p>
          <a:p>
            <a:pPr>
              <a:spcBef>
                <a:spcPts val="132"/>
              </a:spcBef>
              <a:tabLst>
                <a:tab pos="473268" algn="l"/>
                <a:tab pos="474228" algn="l"/>
              </a:tabLst>
            </a:pPr>
            <a:endParaRPr lang="en-IN" sz="2400" spc="-1">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r>
              <a:rPr lang="en-IN" sz="2000" spc="-1">
                <a:solidFill>
                  <a:srgbClr val="000000"/>
                </a:solidFill>
                <a:latin typeface="Calibri"/>
                <a:ea typeface="Microsoft YaHei"/>
              </a:rPr>
              <a:t>The First Smart Home/TV is Nexus Player 2014</a:t>
            </a:r>
            <a:endParaRPr lang="en-IN" sz="2000" spc="-1">
              <a:solidFill>
                <a:srgbClr val="000000"/>
              </a:solidFill>
              <a:latin typeface="Arial"/>
            </a:endParaRPr>
          </a:p>
        </p:txBody>
      </p:sp>
      <p:pic>
        <p:nvPicPr>
          <p:cNvPr id="57" name="Picture 56"/>
          <p:cNvPicPr/>
          <p:nvPr/>
        </p:nvPicPr>
        <p:blipFill>
          <a:blip r:embed="rId2"/>
          <a:stretch/>
        </p:blipFill>
        <p:spPr>
          <a:xfrm>
            <a:off x="883200" y="1680000"/>
            <a:ext cx="2091360" cy="1462560"/>
          </a:xfrm>
          <a:prstGeom prst="rect">
            <a:avLst/>
          </a:prstGeom>
          <a:ln w="0">
            <a:noFill/>
          </a:ln>
        </p:spPr>
      </p:pic>
      <p:pic>
        <p:nvPicPr>
          <p:cNvPr id="58" name="Picture 57"/>
          <p:cNvPicPr/>
          <p:nvPr/>
        </p:nvPicPr>
        <p:blipFill>
          <a:blip r:embed="rId3"/>
          <a:stretch/>
        </p:blipFill>
        <p:spPr>
          <a:xfrm>
            <a:off x="3087840" y="1728000"/>
            <a:ext cx="1861440" cy="1304160"/>
          </a:xfrm>
          <a:prstGeom prst="rect">
            <a:avLst/>
          </a:prstGeom>
          <a:ln w="0">
            <a:noFill/>
          </a:ln>
        </p:spPr>
      </p:pic>
      <p:pic>
        <p:nvPicPr>
          <p:cNvPr id="59" name="Picture 58"/>
          <p:cNvPicPr/>
          <p:nvPr/>
        </p:nvPicPr>
        <p:blipFill>
          <a:blip r:embed="rId4"/>
          <a:stretch/>
        </p:blipFill>
        <p:spPr>
          <a:xfrm>
            <a:off x="5046720" y="1632000"/>
            <a:ext cx="2007840" cy="1481760"/>
          </a:xfrm>
          <a:prstGeom prst="rect">
            <a:avLst/>
          </a:prstGeom>
          <a:ln w="0">
            <a:noFill/>
          </a:ln>
        </p:spPr>
      </p:pic>
      <p:pic>
        <p:nvPicPr>
          <p:cNvPr id="60" name="Picture 59"/>
          <p:cNvPicPr/>
          <p:nvPr/>
        </p:nvPicPr>
        <p:blipFill>
          <a:blip r:embed="rId5"/>
          <a:stretch/>
        </p:blipFill>
        <p:spPr>
          <a:xfrm>
            <a:off x="7200000" y="1680000"/>
            <a:ext cx="2040480" cy="1383360"/>
          </a:xfrm>
          <a:prstGeom prst="rect">
            <a:avLst/>
          </a:prstGeom>
          <a:ln w="0">
            <a:noFill/>
          </a:ln>
        </p:spPr>
      </p:pic>
      <p:pic>
        <p:nvPicPr>
          <p:cNvPr id="61" name="Picture 60"/>
          <p:cNvPicPr/>
          <p:nvPr/>
        </p:nvPicPr>
        <p:blipFill>
          <a:blip r:embed="rId6"/>
          <a:stretch/>
        </p:blipFill>
        <p:spPr>
          <a:xfrm>
            <a:off x="9360000" y="1680000"/>
            <a:ext cx="1918560" cy="1343040"/>
          </a:xfrm>
          <a:prstGeom prst="rect">
            <a:avLst/>
          </a:prstGeom>
          <a:ln w="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78058-3BCA-ED0B-3532-878F255D0BDD}"/>
            </a:ext>
          </a:extLst>
        </p:cNvPr>
        <p:cNvGrpSpPr/>
        <p:nvPr/>
      </p:nvGrpSpPr>
      <p:grpSpPr>
        <a:xfrm>
          <a:off x="0" y="0"/>
          <a:ext cx="0" cy="0"/>
          <a:chOff x="0" y="0"/>
          <a:chExt cx="0" cy="0"/>
        </a:xfrm>
      </p:grpSpPr>
      <p:sp>
        <p:nvSpPr>
          <p:cNvPr id="55" name="PlaceHolder 1">
            <a:extLst>
              <a:ext uri="{FF2B5EF4-FFF2-40B4-BE49-F238E27FC236}">
                <a16:creationId xmlns:a16="http://schemas.microsoft.com/office/drawing/2014/main" id="{C55B46FA-C184-B380-7592-30BDFFA8F879}"/>
              </a:ext>
            </a:extLst>
          </p:cNvPr>
          <p:cNvSpPr>
            <a:spLocks noGrp="1"/>
          </p:cNvSpPr>
          <p:nvPr>
            <p:ph type="title"/>
          </p:nvPr>
        </p:nvSpPr>
        <p:spPr>
          <a:xfrm>
            <a:off x="1042079" y="571679"/>
            <a:ext cx="6798831" cy="1016636"/>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dirty="0">
                <a:solidFill>
                  <a:schemeClr val="dk1"/>
                </a:solidFill>
                <a:latin typeface="Times New Roman"/>
              </a:rPr>
              <a:t>Android Download and Build </a:t>
            </a:r>
            <a:endParaRPr lang="en-IN" sz="3733" spc="-1" dirty="0">
              <a:solidFill>
                <a:srgbClr val="000000"/>
              </a:solidFill>
              <a:latin typeface="Arial"/>
            </a:endParaRPr>
          </a:p>
        </p:txBody>
      </p:sp>
      <p:sp>
        <p:nvSpPr>
          <p:cNvPr id="56" name="Rectangle 55">
            <a:extLst>
              <a:ext uri="{FF2B5EF4-FFF2-40B4-BE49-F238E27FC236}">
                <a16:creationId xmlns:a16="http://schemas.microsoft.com/office/drawing/2014/main" id="{8B9B980C-E738-BE25-9298-401110EF8BCD}"/>
              </a:ext>
            </a:extLst>
          </p:cNvPr>
          <p:cNvSpPr/>
          <p:nvPr/>
        </p:nvSpPr>
        <p:spPr>
          <a:xfrm>
            <a:off x="953527" y="1458145"/>
            <a:ext cx="11004960" cy="476916"/>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spcBef>
                <a:spcPts val="1588"/>
              </a:spcBef>
              <a:spcAft>
                <a:spcPts val="1323"/>
              </a:spcAft>
            </a:pPr>
            <a:r>
              <a:rPr lang="en-IN" sz="1867" b="1" spc="-1" dirty="0">
                <a:solidFill>
                  <a:srgbClr val="000000"/>
                </a:solidFill>
                <a:latin typeface="Arial"/>
              </a:rPr>
              <a:t>https://source.android.com/docs/setup/download</a:t>
            </a:r>
          </a:p>
          <a:p>
            <a:pPr algn="l"/>
            <a:endParaRPr lang="en-IN" sz="2400" dirty="0">
              <a:solidFill>
                <a:srgbClr val="000000"/>
              </a:solidFill>
              <a:latin typeface="Georgia" panose="02040502050405020303" pitchFamily="18" charset="0"/>
            </a:endParaRPr>
          </a:p>
          <a:p>
            <a:pPr algn="l"/>
            <a:r>
              <a:rPr lang="en-IN" sz="2400" dirty="0">
                <a:solidFill>
                  <a:srgbClr val="000000"/>
                </a:solidFill>
                <a:latin typeface="Georgia" panose="02040502050405020303" pitchFamily="18" charset="0"/>
              </a:rPr>
              <a:t>Get "repo":</a:t>
            </a:r>
          </a:p>
          <a:p>
            <a:pPr algn="l"/>
            <a:r>
              <a:rPr lang="en-IN" sz="2400" dirty="0">
                <a:solidFill>
                  <a:srgbClr val="000000"/>
                </a:solidFill>
                <a:latin typeface="Georgia" panose="02040502050405020303" pitchFamily="18" charset="0"/>
              </a:rPr>
              <a:t>Fetch the AOSP:</a:t>
            </a:r>
          </a:p>
          <a:p>
            <a:pPr algn="l"/>
            <a:r>
              <a:rPr lang="en-US" sz="2400" dirty="0">
                <a:solidFill>
                  <a:srgbClr val="000000"/>
                </a:solidFill>
                <a:latin typeface="Georgia" panose="02040502050405020303" pitchFamily="18" charset="0"/>
              </a:rPr>
              <a:t>Make sure you fetch a tagged release, say 13.0:</a:t>
            </a:r>
          </a:p>
          <a:p>
            <a:pPr algn="l"/>
            <a:r>
              <a:rPr lang="en-IN" sz="2400" b="1" dirty="0">
                <a:solidFill>
                  <a:srgbClr val="000000"/>
                </a:solidFill>
                <a:latin typeface="Georgia-Bold"/>
              </a:rPr>
              <a:t>http://android.googlesource.com/</a:t>
            </a:r>
          </a:p>
          <a:p>
            <a:pPr algn="l"/>
            <a:r>
              <a:rPr lang="en-US" sz="2400" dirty="0">
                <a:solidFill>
                  <a:srgbClr val="294E9F"/>
                </a:solidFill>
                <a:latin typeface="Consolas" panose="020B0609020204030204" pitchFamily="49" charset="0"/>
              </a:rPr>
              <a:t>$ </a:t>
            </a:r>
            <a:r>
              <a:rPr lang="en-US" sz="2400" dirty="0">
                <a:solidFill>
                  <a:srgbClr val="383A42"/>
                </a:solidFill>
                <a:latin typeface="Consolas" panose="020B0609020204030204" pitchFamily="49" charset="0"/>
              </a:rPr>
              <a:t>curl https://storage.googleapis.com/git-repo-downloads/repo &gt; ~</a:t>
            </a:r>
          </a:p>
          <a:p>
            <a:pPr algn="l"/>
            <a:r>
              <a:rPr lang="en-IN" sz="2400" dirty="0">
                <a:solidFill>
                  <a:srgbClr val="294E9F"/>
                </a:solidFill>
                <a:latin typeface="Consolas" panose="020B0609020204030204" pitchFamily="49" charset="0"/>
              </a:rPr>
              <a:t>$ </a:t>
            </a:r>
            <a:r>
              <a:rPr lang="en-IN" sz="2400" dirty="0" err="1">
                <a:solidFill>
                  <a:srgbClr val="383A42"/>
                </a:solidFill>
                <a:latin typeface="Consolas" panose="020B0609020204030204" pitchFamily="49" charset="0"/>
              </a:rPr>
              <a:t>chmod</a:t>
            </a:r>
            <a:r>
              <a:rPr lang="en-IN" sz="2400" dirty="0">
                <a:solidFill>
                  <a:srgbClr val="383A42"/>
                </a:solidFill>
                <a:latin typeface="Consolas" panose="020B0609020204030204" pitchFamily="49" charset="0"/>
              </a:rPr>
              <a:t> </a:t>
            </a:r>
            <a:r>
              <a:rPr lang="en-IN" sz="2400" dirty="0" err="1">
                <a:solidFill>
                  <a:srgbClr val="383A42"/>
                </a:solidFill>
                <a:latin typeface="Consolas" panose="020B0609020204030204" pitchFamily="49" charset="0"/>
              </a:rPr>
              <a:t>a+x</a:t>
            </a:r>
            <a:r>
              <a:rPr lang="en-IN" sz="2400" dirty="0">
                <a:solidFill>
                  <a:srgbClr val="383A42"/>
                </a:solidFill>
                <a:latin typeface="Consolas" panose="020B0609020204030204" pitchFamily="49" charset="0"/>
              </a:rPr>
              <a:t> ~/bin/repo</a:t>
            </a:r>
          </a:p>
          <a:p>
            <a:pPr algn="l"/>
            <a:r>
              <a:rPr lang="es-ES" sz="2400" dirty="0">
                <a:solidFill>
                  <a:srgbClr val="294E9F"/>
                </a:solidFill>
                <a:latin typeface="Consolas" panose="020B0609020204030204" pitchFamily="49" charset="0"/>
              </a:rPr>
              <a:t>$ </a:t>
            </a:r>
            <a:r>
              <a:rPr lang="es-ES" sz="2400" dirty="0">
                <a:solidFill>
                  <a:srgbClr val="383A42"/>
                </a:solidFill>
                <a:latin typeface="Consolas" panose="020B0609020204030204" pitchFamily="49" charset="0"/>
              </a:rPr>
              <a:t>repo </a:t>
            </a:r>
            <a:r>
              <a:rPr lang="es-ES" sz="2400" dirty="0" err="1">
                <a:solidFill>
                  <a:srgbClr val="383A42"/>
                </a:solidFill>
                <a:latin typeface="Consolas" panose="020B0609020204030204" pitchFamily="49" charset="0"/>
              </a:rPr>
              <a:t>init</a:t>
            </a:r>
            <a:r>
              <a:rPr lang="es-ES" sz="2400" dirty="0">
                <a:solidFill>
                  <a:srgbClr val="383A42"/>
                </a:solidFill>
                <a:latin typeface="Consolas" panose="020B0609020204030204" pitchFamily="49" charset="0"/>
              </a:rPr>
              <a:t> -u https://android.googlesource.com/platform/manifest</a:t>
            </a:r>
          </a:p>
          <a:p>
            <a:pPr algn="l"/>
            <a:r>
              <a:rPr lang="en-IN" sz="2400" dirty="0">
                <a:solidFill>
                  <a:srgbClr val="294E9F"/>
                </a:solidFill>
                <a:latin typeface="Consolas" panose="020B0609020204030204" pitchFamily="49" charset="0"/>
              </a:rPr>
              <a:t>&gt; </a:t>
            </a:r>
            <a:r>
              <a:rPr lang="en-IN" sz="2400" dirty="0">
                <a:solidFill>
                  <a:srgbClr val="383A42"/>
                </a:solidFill>
                <a:latin typeface="Consolas" panose="020B0609020204030204" pitchFamily="49" charset="0"/>
              </a:rPr>
              <a:t>-b android13-gsi</a:t>
            </a:r>
          </a:p>
          <a:p>
            <a:pPr algn="l"/>
            <a:r>
              <a:rPr lang="en-IN" sz="2400" dirty="0">
                <a:solidFill>
                  <a:srgbClr val="294E9F"/>
                </a:solidFill>
                <a:latin typeface="Consolas" panose="020B0609020204030204" pitchFamily="49" charset="0"/>
              </a:rPr>
              <a:t>$ </a:t>
            </a:r>
            <a:r>
              <a:rPr lang="en-IN" sz="2400" dirty="0">
                <a:solidFill>
                  <a:srgbClr val="383A42"/>
                </a:solidFill>
                <a:latin typeface="Consolas" panose="020B0609020204030204" pitchFamily="49" charset="0"/>
              </a:rPr>
              <a:t>repo sync</a:t>
            </a:r>
            <a:endParaRPr lang="en-IN" sz="2000" spc="-1" dirty="0">
              <a:solidFill>
                <a:srgbClr val="000000"/>
              </a:solidFill>
              <a:latin typeface="Arial"/>
            </a:endParaRPr>
          </a:p>
        </p:txBody>
      </p:sp>
    </p:spTree>
    <p:extLst>
      <p:ext uri="{BB962C8B-B14F-4D97-AF65-F5344CB8AC3E}">
        <p14:creationId xmlns:p14="http://schemas.microsoft.com/office/powerpoint/2010/main" val="3050704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987AF4F-8B89-AEE7-BACF-F4B39623B8C1}"/>
              </a:ext>
            </a:extLst>
          </p:cNvPr>
          <p:cNvPicPr>
            <a:picLocks noGrp="1" noChangeAspect="1"/>
          </p:cNvPicPr>
          <p:nvPr>
            <p:ph/>
          </p:nvPr>
        </p:nvPicPr>
        <p:blipFill>
          <a:blip r:embed="rId2">
            <a:extLst>
              <a:ext uri="{28A0092B-C50C-407E-A947-70E740481C1C}">
                <a14:useLocalDpi xmlns:a14="http://schemas.microsoft.com/office/drawing/2010/main" val="0"/>
              </a:ext>
            </a:extLst>
          </a:blip>
          <a:srcRect l="12954" t="7108" b="57949"/>
          <a:stretch>
            <a:fillRect/>
          </a:stretch>
        </p:blipFill>
        <p:spPr>
          <a:xfrm>
            <a:off x="0" y="1761960"/>
            <a:ext cx="12116712" cy="2736009"/>
          </a:xfrm>
        </p:spPr>
      </p:pic>
      <p:sp>
        <p:nvSpPr>
          <p:cNvPr id="6" name="PlaceHolder 1">
            <a:extLst>
              <a:ext uri="{FF2B5EF4-FFF2-40B4-BE49-F238E27FC236}">
                <a16:creationId xmlns:a16="http://schemas.microsoft.com/office/drawing/2014/main" id="{ED57B760-E17A-DF03-ED19-0A588AC2007A}"/>
              </a:ext>
            </a:extLst>
          </p:cNvPr>
          <p:cNvSpPr>
            <a:spLocks noGrp="1"/>
          </p:cNvSpPr>
          <p:nvPr>
            <p:ph type="title"/>
          </p:nvPr>
        </p:nvSpPr>
        <p:spPr>
          <a:xfrm>
            <a:off x="845310" y="444357"/>
            <a:ext cx="10173789" cy="1060351"/>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dirty="0" err="1">
                <a:solidFill>
                  <a:schemeClr val="dk1"/>
                </a:solidFill>
                <a:latin typeface="Times New Roman"/>
              </a:rPr>
              <a:t>Telechip</a:t>
            </a:r>
            <a:r>
              <a:rPr lang="en-IN" sz="3733" b="1" spc="-1" dirty="0">
                <a:solidFill>
                  <a:schemeClr val="dk1"/>
                </a:solidFill>
                <a:latin typeface="Times New Roman"/>
              </a:rPr>
              <a:t> Android 10 folder Structure</a:t>
            </a:r>
            <a:endParaRPr lang="en-IN" sz="3733" spc="-1" dirty="0">
              <a:solidFill>
                <a:srgbClr val="000000"/>
              </a:solidFill>
              <a:latin typeface="Arial"/>
            </a:endParaRPr>
          </a:p>
        </p:txBody>
      </p:sp>
    </p:spTree>
    <p:extLst>
      <p:ext uri="{BB962C8B-B14F-4D97-AF65-F5344CB8AC3E}">
        <p14:creationId xmlns:p14="http://schemas.microsoft.com/office/powerpoint/2010/main" val="567139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8B40874-434F-2567-F768-BE48C416628E}"/>
              </a:ext>
            </a:extLst>
          </p:cNvPr>
          <p:cNvGraphicFramePr>
            <a:graphicFrameLocks noGrp="1"/>
          </p:cNvGraphicFramePr>
          <p:nvPr/>
        </p:nvGraphicFramePr>
        <p:xfrm>
          <a:off x="843430" y="1721194"/>
          <a:ext cx="10761903" cy="4504271"/>
        </p:xfrm>
        <a:graphic>
          <a:graphicData uri="http://schemas.openxmlformats.org/drawingml/2006/table">
            <a:tbl>
              <a:tblPr firstRow="1" firstCol="1" bandRow="1">
                <a:tableStyleId>{5C22544A-7EE6-4342-B048-85BDC9FD1C3A}</a:tableStyleId>
              </a:tblPr>
              <a:tblGrid>
                <a:gridCol w="2262420">
                  <a:extLst>
                    <a:ext uri="{9D8B030D-6E8A-4147-A177-3AD203B41FA5}">
                      <a16:colId xmlns:a16="http://schemas.microsoft.com/office/drawing/2014/main" val="3285603822"/>
                    </a:ext>
                  </a:extLst>
                </a:gridCol>
                <a:gridCol w="8499483">
                  <a:extLst>
                    <a:ext uri="{9D8B030D-6E8A-4147-A177-3AD203B41FA5}">
                      <a16:colId xmlns:a16="http://schemas.microsoft.com/office/drawing/2014/main" val="3840390386"/>
                    </a:ext>
                  </a:extLst>
                </a:gridCol>
              </a:tblGrid>
              <a:tr h="447332">
                <a:tc>
                  <a:txBody>
                    <a:bodyPr/>
                    <a:lstStyle/>
                    <a:p>
                      <a:pPr>
                        <a:lnSpc>
                          <a:spcPct val="115000"/>
                        </a:lnSpc>
                        <a:spcBef>
                          <a:spcPts val="300"/>
                        </a:spcBef>
                        <a:spcAft>
                          <a:spcPts val="600"/>
                        </a:spcAft>
                      </a:pPr>
                      <a:r>
                        <a:rPr lang="en-US" sz="2100">
                          <a:effectLst/>
                        </a:rPr>
                        <a:t>Directory</a:t>
                      </a:r>
                      <a:endParaRPr lang="en-IN" sz="2100">
                        <a:effectLst/>
                        <a:latin typeface="Work Sans" pitchFamily="2" charset="0"/>
                        <a:ea typeface="Work Sans" pitchFamily="2" charset="0"/>
                        <a:cs typeface="Times New Roman" panose="02020603050405020304" pitchFamily="18" charset="0"/>
                      </a:endParaRPr>
                    </a:p>
                  </a:txBody>
                  <a:tcPr marL="83443" marR="83443" marT="0" marB="0"/>
                </a:tc>
                <a:tc>
                  <a:txBody>
                    <a:bodyPr/>
                    <a:lstStyle/>
                    <a:p>
                      <a:pPr>
                        <a:lnSpc>
                          <a:spcPct val="115000"/>
                        </a:lnSpc>
                        <a:spcBef>
                          <a:spcPts val="300"/>
                        </a:spcBef>
                        <a:spcAft>
                          <a:spcPts val="600"/>
                        </a:spcAft>
                      </a:pPr>
                      <a:r>
                        <a:rPr lang="en-US" sz="2100" dirty="0">
                          <a:effectLst/>
                        </a:rPr>
                        <a:t>Description</a:t>
                      </a:r>
                      <a:endParaRPr lang="en-IN" sz="2100" dirty="0">
                        <a:effectLst/>
                        <a:latin typeface="Work Sans" pitchFamily="2" charset="0"/>
                        <a:ea typeface="Work Sans" pitchFamily="2" charset="0"/>
                        <a:cs typeface="Times New Roman" panose="02020603050405020304" pitchFamily="18" charset="0"/>
                      </a:endParaRPr>
                    </a:p>
                  </a:txBody>
                  <a:tcPr marL="83443" marR="83443" marT="0" marB="0"/>
                </a:tc>
                <a:extLst>
                  <a:ext uri="{0D108BD9-81ED-4DB2-BD59-A6C34878D82A}">
                    <a16:rowId xmlns:a16="http://schemas.microsoft.com/office/drawing/2014/main" val="2511261209"/>
                  </a:ext>
                </a:extLst>
              </a:tr>
              <a:tr h="450771">
                <a:tc>
                  <a:txBody>
                    <a:bodyPr/>
                    <a:lstStyle/>
                    <a:p>
                      <a:pPr>
                        <a:lnSpc>
                          <a:spcPct val="115000"/>
                        </a:lnSpc>
                        <a:spcBef>
                          <a:spcPts val="300"/>
                        </a:spcBef>
                        <a:spcAft>
                          <a:spcPts val="600"/>
                        </a:spcAft>
                      </a:pPr>
                      <a:r>
                        <a:rPr lang="en-US" sz="2100">
                          <a:effectLst/>
                        </a:rPr>
                        <a:t>art</a:t>
                      </a:r>
                      <a:endParaRPr lang="en-IN" sz="2100">
                        <a:effectLst/>
                        <a:latin typeface="Work Sans" pitchFamily="2" charset="0"/>
                        <a:ea typeface="Work Sans" pitchFamily="2" charset="0"/>
                        <a:cs typeface="Times New Roman" panose="02020603050405020304" pitchFamily="18" charset="0"/>
                      </a:endParaRPr>
                    </a:p>
                  </a:txBody>
                  <a:tcPr marL="83443" marR="83443" marT="0" marB="0"/>
                </a:tc>
                <a:tc>
                  <a:txBody>
                    <a:bodyPr/>
                    <a:lstStyle/>
                    <a:p>
                      <a:pPr>
                        <a:lnSpc>
                          <a:spcPct val="115000"/>
                        </a:lnSpc>
                        <a:spcBef>
                          <a:spcPts val="300"/>
                        </a:spcBef>
                        <a:spcAft>
                          <a:spcPts val="600"/>
                        </a:spcAft>
                        <a:tabLst>
                          <a:tab pos="1158875" algn="l"/>
                        </a:tabLst>
                      </a:pPr>
                      <a:r>
                        <a:rPr lang="en-US" sz="2100" dirty="0">
                          <a:effectLst/>
                        </a:rPr>
                        <a:t>Android Runtime</a:t>
                      </a:r>
                      <a:endParaRPr lang="en-IN" sz="2100" dirty="0">
                        <a:effectLst/>
                        <a:latin typeface="Work Sans" pitchFamily="2" charset="0"/>
                        <a:ea typeface="Work Sans" pitchFamily="2" charset="0"/>
                        <a:cs typeface="Times New Roman" panose="02020603050405020304" pitchFamily="18" charset="0"/>
                      </a:endParaRPr>
                    </a:p>
                  </a:txBody>
                  <a:tcPr marL="83443" marR="83443" marT="0" marB="0"/>
                </a:tc>
                <a:extLst>
                  <a:ext uri="{0D108BD9-81ED-4DB2-BD59-A6C34878D82A}">
                    <a16:rowId xmlns:a16="http://schemas.microsoft.com/office/drawing/2014/main" val="4042656644"/>
                  </a:ext>
                </a:extLst>
              </a:tr>
              <a:tr h="450771">
                <a:tc>
                  <a:txBody>
                    <a:bodyPr/>
                    <a:lstStyle/>
                    <a:p>
                      <a:pPr>
                        <a:lnSpc>
                          <a:spcPct val="115000"/>
                        </a:lnSpc>
                        <a:spcBef>
                          <a:spcPts val="300"/>
                        </a:spcBef>
                        <a:spcAft>
                          <a:spcPts val="600"/>
                        </a:spcAft>
                      </a:pPr>
                      <a:r>
                        <a:rPr lang="en-US" sz="2100">
                          <a:effectLst/>
                        </a:rPr>
                        <a:t>bionic</a:t>
                      </a:r>
                      <a:endParaRPr lang="en-IN" sz="2100">
                        <a:effectLst/>
                        <a:latin typeface="Work Sans" pitchFamily="2" charset="0"/>
                        <a:ea typeface="Work Sans" pitchFamily="2" charset="0"/>
                        <a:cs typeface="Times New Roman" panose="02020603050405020304" pitchFamily="18" charset="0"/>
                      </a:endParaRPr>
                    </a:p>
                  </a:txBody>
                  <a:tcPr marL="83443" marR="83443" marT="0" marB="0"/>
                </a:tc>
                <a:tc>
                  <a:txBody>
                    <a:bodyPr/>
                    <a:lstStyle/>
                    <a:p>
                      <a:pPr>
                        <a:lnSpc>
                          <a:spcPct val="115000"/>
                        </a:lnSpc>
                        <a:spcBef>
                          <a:spcPts val="300"/>
                        </a:spcBef>
                        <a:spcAft>
                          <a:spcPts val="600"/>
                        </a:spcAft>
                      </a:pPr>
                      <a:r>
                        <a:rPr lang="en-US" sz="2100">
                          <a:effectLst/>
                        </a:rPr>
                        <a:t>Android’s Implementation of C library. (it’s LibC library’s replacement)</a:t>
                      </a:r>
                      <a:endParaRPr lang="en-IN" sz="2100">
                        <a:effectLst/>
                        <a:latin typeface="Work Sans" pitchFamily="2" charset="0"/>
                        <a:ea typeface="Work Sans" pitchFamily="2" charset="0"/>
                        <a:cs typeface="Times New Roman" panose="02020603050405020304" pitchFamily="18" charset="0"/>
                      </a:endParaRPr>
                    </a:p>
                  </a:txBody>
                  <a:tcPr marL="83443" marR="83443" marT="0" marB="0"/>
                </a:tc>
                <a:extLst>
                  <a:ext uri="{0D108BD9-81ED-4DB2-BD59-A6C34878D82A}">
                    <a16:rowId xmlns:a16="http://schemas.microsoft.com/office/drawing/2014/main" val="2078801843"/>
                  </a:ext>
                </a:extLst>
              </a:tr>
              <a:tr h="450771">
                <a:tc>
                  <a:txBody>
                    <a:bodyPr/>
                    <a:lstStyle/>
                    <a:p>
                      <a:pPr>
                        <a:lnSpc>
                          <a:spcPct val="115000"/>
                        </a:lnSpc>
                        <a:spcBef>
                          <a:spcPts val="300"/>
                        </a:spcBef>
                        <a:spcAft>
                          <a:spcPts val="600"/>
                        </a:spcAft>
                      </a:pPr>
                      <a:r>
                        <a:rPr lang="en-US" sz="2100">
                          <a:effectLst/>
                        </a:rPr>
                        <a:t>bootable</a:t>
                      </a:r>
                      <a:endParaRPr lang="en-IN" sz="2100">
                        <a:effectLst/>
                        <a:latin typeface="Work Sans" pitchFamily="2" charset="0"/>
                        <a:ea typeface="Work Sans" pitchFamily="2" charset="0"/>
                        <a:cs typeface="Times New Roman" panose="02020603050405020304" pitchFamily="18" charset="0"/>
                      </a:endParaRPr>
                    </a:p>
                  </a:txBody>
                  <a:tcPr marL="83443" marR="83443" marT="0" marB="0"/>
                </a:tc>
                <a:tc>
                  <a:txBody>
                    <a:bodyPr/>
                    <a:lstStyle/>
                    <a:p>
                      <a:pPr>
                        <a:lnSpc>
                          <a:spcPct val="115000"/>
                        </a:lnSpc>
                        <a:spcBef>
                          <a:spcPts val="300"/>
                        </a:spcBef>
                        <a:spcAft>
                          <a:spcPts val="600"/>
                        </a:spcAft>
                      </a:pPr>
                      <a:r>
                        <a:rPr lang="en-US" sz="2100">
                          <a:effectLst/>
                        </a:rPr>
                        <a:t>OTA and update tools (bootloader, diskinstaller, recovery)</a:t>
                      </a:r>
                      <a:endParaRPr lang="en-IN" sz="2100">
                        <a:effectLst/>
                        <a:latin typeface="Work Sans" pitchFamily="2" charset="0"/>
                        <a:ea typeface="Work Sans" pitchFamily="2" charset="0"/>
                        <a:cs typeface="Times New Roman" panose="02020603050405020304" pitchFamily="18" charset="0"/>
                      </a:endParaRPr>
                    </a:p>
                  </a:txBody>
                  <a:tcPr marL="83443" marR="83443" marT="0" marB="0"/>
                </a:tc>
                <a:extLst>
                  <a:ext uri="{0D108BD9-81ED-4DB2-BD59-A6C34878D82A}">
                    <a16:rowId xmlns:a16="http://schemas.microsoft.com/office/drawing/2014/main" val="3962720736"/>
                  </a:ext>
                </a:extLst>
              </a:tr>
              <a:tr h="450771">
                <a:tc>
                  <a:txBody>
                    <a:bodyPr/>
                    <a:lstStyle/>
                    <a:p>
                      <a:pPr>
                        <a:lnSpc>
                          <a:spcPct val="115000"/>
                        </a:lnSpc>
                        <a:spcBef>
                          <a:spcPts val="300"/>
                        </a:spcBef>
                        <a:spcAft>
                          <a:spcPts val="600"/>
                        </a:spcAft>
                      </a:pPr>
                      <a:r>
                        <a:rPr lang="en-US" sz="2100" dirty="0" err="1">
                          <a:effectLst/>
                        </a:rPr>
                        <a:t>buid</a:t>
                      </a:r>
                      <a:endParaRPr lang="en-IN" sz="2100" dirty="0">
                        <a:effectLst/>
                        <a:latin typeface="Work Sans" pitchFamily="2" charset="0"/>
                        <a:ea typeface="Work Sans" pitchFamily="2" charset="0"/>
                        <a:cs typeface="Times New Roman" panose="02020603050405020304" pitchFamily="18" charset="0"/>
                      </a:endParaRPr>
                    </a:p>
                  </a:txBody>
                  <a:tcPr marL="83443" marR="83443" marT="0" marB="0"/>
                </a:tc>
                <a:tc>
                  <a:txBody>
                    <a:bodyPr/>
                    <a:lstStyle/>
                    <a:p>
                      <a:pPr>
                        <a:lnSpc>
                          <a:spcPct val="115000"/>
                        </a:lnSpc>
                        <a:spcBef>
                          <a:spcPts val="300"/>
                        </a:spcBef>
                        <a:spcAft>
                          <a:spcPts val="600"/>
                        </a:spcAft>
                      </a:pPr>
                      <a:r>
                        <a:rPr lang="en-US" sz="2100" dirty="0">
                          <a:effectLst/>
                        </a:rPr>
                        <a:t>The main entry point of the android build system</a:t>
                      </a:r>
                      <a:endParaRPr lang="en-IN" sz="2100" dirty="0">
                        <a:effectLst/>
                        <a:latin typeface="Work Sans" pitchFamily="2" charset="0"/>
                        <a:ea typeface="Work Sans" pitchFamily="2" charset="0"/>
                        <a:cs typeface="Times New Roman" panose="02020603050405020304" pitchFamily="18" charset="0"/>
                      </a:endParaRPr>
                    </a:p>
                  </a:txBody>
                  <a:tcPr marL="83443" marR="83443" marT="0" marB="0"/>
                </a:tc>
                <a:extLst>
                  <a:ext uri="{0D108BD9-81ED-4DB2-BD59-A6C34878D82A}">
                    <a16:rowId xmlns:a16="http://schemas.microsoft.com/office/drawing/2014/main" val="606631894"/>
                  </a:ext>
                </a:extLst>
              </a:tr>
              <a:tr h="450771">
                <a:tc>
                  <a:txBody>
                    <a:bodyPr/>
                    <a:lstStyle/>
                    <a:p>
                      <a:pPr>
                        <a:lnSpc>
                          <a:spcPct val="115000"/>
                        </a:lnSpc>
                        <a:spcBef>
                          <a:spcPts val="300"/>
                        </a:spcBef>
                        <a:spcAft>
                          <a:spcPts val="600"/>
                        </a:spcAft>
                      </a:pPr>
                      <a:r>
                        <a:rPr lang="en-US" sz="2100">
                          <a:effectLst/>
                        </a:rPr>
                        <a:t>cts</a:t>
                      </a:r>
                      <a:endParaRPr lang="en-IN" sz="2100">
                        <a:effectLst/>
                        <a:latin typeface="Work Sans" pitchFamily="2" charset="0"/>
                        <a:ea typeface="Work Sans" pitchFamily="2" charset="0"/>
                        <a:cs typeface="Times New Roman" panose="02020603050405020304" pitchFamily="18" charset="0"/>
                      </a:endParaRPr>
                    </a:p>
                  </a:txBody>
                  <a:tcPr marL="83443" marR="83443" marT="0" marB="0"/>
                </a:tc>
                <a:tc>
                  <a:txBody>
                    <a:bodyPr/>
                    <a:lstStyle/>
                    <a:p>
                      <a:pPr>
                        <a:lnSpc>
                          <a:spcPct val="115000"/>
                        </a:lnSpc>
                        <a:spcBef>
                          <a:spcPts val="300"/>
                        </a:spcBef>
                        <a:spcAft>
                          <a:spcPts val="600"/>
                        </a:spcAft>
                      </a:pPr>
                      <a:r>
                        <a:rPr lang="en-US" sz="2100">
                          <a:effectLst/>
                        </a:rPr>
                        <a:t>Compatibility Test Suite</a:t>
                      </a:r>
                      <a:endParaRPr lang="en-IN" sz="2100">
                        <a:effectLst/>
                        <a:latin typeface="Work Sans" pitchFamily="2" charset="0"/>
                        <a:ea typeface="Work Sans" pitchFamily="2" charset="0"/>
                        <a:cs typeface="Times New Roman" panose="02020603050405020304" pitchFamily="18" charset="0"/>
                      </a:endParaRPr>
                    </a:p>
                  </a:txBody>
                  <a:tcPr marL="83443" marR="83443" marT="0" marB="0"/>
                </a:tc>
                <a:extLst>
                  <a:ext uri="{0D108BD9-81ED-4DB2-BD59-A6C34878D82A}">
                    <a16:rowId xmlns:a16="http://schemas.microsoft.com/office/drawing/2014/main" val="427434570"/>
                  </a:ext>
                </a:extLst>
              </a:tr>
              <a:tr h="450771">
                <a:tc>
                  <a:txBody>
                    <a:bodyPr/>
                    <a:lstStyle/>
                    <a:p>
                      <a:pPr>
                        <a:lnSpc>
                          <a:spcPct val="115000"/>
                        </a:lnSpc>
                        <a:spcBef>
                          <a:spcPts val="300"/>
                        </a:spcBef>
                        <a:spcAft>
                          <a:spcPts val="600"/>
                        </a:spcAft>
                      </a:pPr>
                      <a:r>
                        <a:rPr lang="en-US" sz="2100">
                          <a:effectLst/>
                        </a:rPr>
                        <a:t>dalvik</a:t>
                      </a:r>
                      <a:endParaRPr lang="en-IN" sz="2100">
                        <a:effectLst/>
                        <a:latin typeface="Work Sans" pitchFamily="2" charset="0"/>
                        <a:ea typeface="Work Sans" pitchFamily="2" charset="0"/>
                        <a:cs typeface="Times New Roman" panose="02020603050405020304" pitchFamily="18" charset="0"/>
                      </a:endParaRPr>
                    </a:p>
                  </a:txBody>
                  <a:tcPr marL="83443" marR="83443" marT="0" marB="0"/>
                </a:tc>
                <a:tc>
                  <a:txBody>
                    <a:bodyPr/>
                    <a:lstStyle/>
                    <a:p>
                      <a:pPr>
                        <a:lnSpc>
                          <a:spcPct val="115000"/>
                        </a:lnSpc>
                        <a:spcBef>
                          <a:spcPts val="300"/>
                        </a:spcBef>
                        <a:spcAft>
                          <a:spcPts val="600"/>
                        </a:spcAft>
                      </a:pPr>
                      <a:r>
                        <a:rPr lang="en-US" sz="2100">
                          <a:effectLst/>
                        </a:rPr>
                        <a:t>Dalvik VM, Delvik tools and Core libraries</a:t>
                      </a:r>
                      <a:endParaRPr lang="en-IN" sz="2100">
                        <a:effectLst/>
                        <a:latin typeface="Work Sans" pitchFamily="2" charset="0"/>
                        <a:ea typeface="Work Sans" pitchFamily="2" charset="0"/>
                        <a:cs typeface="Times New Roman" panose="02020603050405020304" pitchFamily="18" charset="0"/>
                      </a:endParaRPr>
                    </a:p>
                  </a:txBody>
                  <a:tcPr marL="83443" marR="83443" marT="0" marB="0"/>
                </a:tc>
                <a:extLst>
                  <a:ext uri="{0D108BD9-81ED-4DB2-BD59-A6C34878D82A}">
                    <a16:rowId xmlns:a16="http://schemas.microsoft.com/office/drawing/2014/main" val="1548611766"/>
                  </a:ext>
                </a:extLst>
              </a:tr>
              <a:tr h="450771">
                <a:tc>
                  <a:txBody>
                    <a:bodyPr/>
                    <a:lstStyle/>
                    <a:p>
                      <a:pPr>
                        <a:lnSpc>
                          <a:spcPct val="115000"/>
                        </a:lnSpc>
                        <a:spcBef>
                          <a:spcPts val="300"/>
                        </a:spcBef>
                        <a:spcAft>
                          <a:spcPts val="600"/>
                        </a:spcAft>
                      </a:pPr>
                      <a:r>
                        <a:rPr lang="en-US" sz="2100">
                          <a:effectLst/>
                        </a:rPr>
                        <a:t>development</a:t>
                      </a:r>
                      <a:endParaRPr lang="en-IN" sz="2100">
                        <a:effectLst/>
                        <a:latin typeface="Work Sans" pitchFamily="2" charset="0"/>
                        <a:ea typeface="Work Sans" pitchFamily="2" charset="0"/>
                        <a:cs typeface="Times New Roman" panose="02020603050405020304" pitchFamily="18" charset="0"/>
                      </a:endParaRPr>
                    </a:p>
                  </a:txBody>
                  <a:tcPr marL="83443" marR="83443" marT="0" marB="0"/>
                </a:tc>
                <a:tc>
                  <a:txBody>
                    <a:bodyPr/>
                    <a:lstStyle/>
                    <a:p>
                      <a:pPr>
                        <a:lnSpc>
                          <a:spcPct val="115000"/>
                        </a:lnSpc>
                        <a:spcBef>
                          <a:spcPts val="300"/>
                        </a:spcBef>
                        <a:spcAft>
                          <a:spcPts val="600"/>
                        </a:spcAft>
                      </a:pPr>
                      <a:r>
                        <a:rPr lang="en-US" sz="2100">
                          <a:effectLst/>
                        </a:rPr>
                        <a:t>Development tools, Platform engineering tools and sample apps</a:t>
                      </a:r>
                      <a:endParaRPr lang="en-IN" sz="2100">
                        <a:effectLst/>
                        <a:latin typeface="Work Sans" pitchFamily="2" charset="0"/>
                        <a:ea typeface="Work Sans" pitchFamily="2" charset="0"/>
                        <a:cs typeface="Times New Roman" panose="02020603050405020304" pitchFamily="18" charset="0"/>
                      </a:endParaRPr>
                    </a:p>
                  </a:txBody>
                  <a:tcPr marL="83443" marR="83443" marT="0" marB="0"/>
                </a:tc>
                <a:extLst>
                  <a:ext uri="{0D108BD9-81ED-4DB2-BD59-A6C34878D82A}">
                    <a16:rowId xmlns:a16="http://schemas.microsoft.com/office/drawing/2014/main" val="1366220974"/>
                  </a:ext>
                </a:extLst>
              </a:tr>
              <a:tr h="450771">
                <a:tc>
                  <a:txBody>
                    <a:bodyPr/>
                    <a:lstStyle/>
                    <a:p>
                      <a:pPr>
                        <a:lnSpc>
                          <a:spcPct val="115000"/>
                        </a:lnSpc>
                        <a:spcBef>
                          <a:spcPts val="300"/>
                        </a:spcBef>
                        <a:spcAft>
                          <a:spcPts val="600"/>
                        </a:spcAft>
                      </a:pPr>
                      <a:r>
                        <a:rPr lang="en-US" sz="2100">
                          <a:effectLst/>
                        </a:rPr>
                        <a:t>device</a:t>
                      </a:r>
                      <a:endParaRPr lang="en-IN" sz="2100">
                        <a:effectLst/>
                        <a:latin typeface="Work Sans" pitchFamily="2" charset="0"/>
                        <a:ea typeface="Work Sans" pitchFamily="2" charset="0"/>
                        <a:cs typeface="Times New Roman" panose="02020603050405020304" pitchFamily="18" charset="0"/>
                      </a:endParaRPr>
                    </a:p>
                  </a:txBody>
                  <a:tcPr marL="83443" marR="83443" marT="0" marB="0"/>
                </a:tc>
                <a:tc>
                  <a:txBody>
                    <a:bodyPr/>
                    <a:lstStyle/>
                    <a:p>
                      <a:pPr>
                        <a:lnSpc>
                          <a:spcPct val="115000"/>
                        </a:lnSpc>
                        <a:spcAft>
                          <a:spcPts val="800"/>
                        </a:spcAft>
                      </a:pPr>
                      <a:r>
                        <a:rPr lang="en-US" sz="2100">
                          <a:effectLst/>
                        </a:rPr>
                        <a:t>Device-specific files and components</a:t>
                      </a:r>
                      <a:endParaRPr lang="en-IN" sz="2100">
                        <a:effectLst/>
                        <a:latin typeface="Work Sans" pitchFamily="2" charset="0"/>
                        <a:ea typeface="SimSun" panose="02010600030101010101" pitchFamily="2" charset="-122"/>
                        <a:cs typeface="Times New Roman" panose="02020603050405020304" pitchFamily="18" charset="0"/>
                      </a:endParaRPr>
                    </a:p>
                  </a:txBody>
                  <a:tcPr marL="83443" marR="83443" marT="0" marB="0"/>
                </a:tc>
                <a:extLst>
                  <a:ext uri="{0D108BD9-81ED-4DB2-BD59-A6C34878D82A}">
                    <a16:rowId xmlns:a16="http://schemas.microsoft.com/office/drawing/2014/main" val="2603972327"/>
                  </a:ext>
                </a:extLst>
              </a:tr>
              <a:tr h="450771">
                <a:tc>
                  <a:txBody>
                    <a:bodyPr/>
                    <a:lstStyle/>
                    <a:p>
                      <a:pPr>
                        <a:lnSpc>
                          <a:spcPct val="115000"/>
                        </a:lnSpc>
                        <a:spcBef>
                          <a:spcPts val="300"/>
                        </a:spcBef>
                        <a:spcAft>
                          <a:spcPts val="600"/>
                        </a:spcAft>
                      </a:pPr>
                      <a:r>
                        <a:rPr lang="en-US" sz="2100" dirty="0">
                          <a:effectLst/>
                        </a:rPr>
                        <a:t>external</a:t>
                      </a:r>
                      <a:endParaRPr lang="en-IN" sz="2100" dirty="0">
                        <a:effectLst/>
                        <a:latin typeface="Work Sans" pitchFamily="2" charset="0"/>
                        <a:ea typeface="Work Sans" pitchFamily="2" charset="0"/>
                        <a:cs typeface="Times New Roman" panose="02020603050405020304" pitchFamily="18" charset="0"/>
                      </a:endParaRPr>
                    </a:p>
                  </a:txBody>
                  <a:tcPr marL="83443" marR="83443" marT="0" marB="0"/>
                </a:tc>
                <a:tc>
                  <a:txBody>
                    <a:bodyPr/>
                    <a:lstStyle/>
                    <a:p>
                      <a:pPr>
                        <a:lnSpc>
                          <a:spcPct val="115000"/>
                        </a:lnSpc>
                        <a:spcAft>
                          <a:spcPts val="800"/>
                        </a:spcAft>
                      </a:pPr>
                      <a:r>
                        <a:rPr lang="en-US" sz="2100" dirty="0">
                          <a:effectLst/>
                        </a:rPr>
                        <a:t>Copy of external projects used by AOSP</a:t>
                      </a:r>
                      <a:endParaRPr lang="en-IN" sz="2100" dirty="0">
                        <a:effectLst/>
                        <a:latin typeface="Work Sans" pitchFamily="2" charset="0"/>
                        <a:ea typeface="SimSun" panose="02010600030101010101" pitchFamily="2" charset="-122"/>
                        <a:cs typeface="Times New Roman" panose="02020603050405020304" pitchFamily="18" charset="0"/>
                      </a:endParaRPr>
                    </a:p>
                  </a:txBody>
                  <a:tcPr marL="83443" marR="83443" marT="0" marB="0"/>
                </a:tc>
                <a:extLst>
                  <a:ext uri="{0D108BD9-81ED-4DB2-BD59-A6C34878D82A}">
                    <a16:rowId xmlns:a16="http://schemas.microsoft.com/office/drawing/2014/main" val="3005368789"/>
                  </a:ext>
                </a:extLst>
              </a:tr>
            </a:tbl>
          </a:graphicData>
        </a:graphic>
      </p:graphicFrame>
      <p:sp>
        <p:nvSpPr>
          <p:cNvPr id="6" name="PlaceHolder 1">
            <a:extLst>
              <a:ext uri="{FF2B5EF4-FFF2-40B4-BE49-F238E27FC236}">
                <a16:creationId xmlns:a16="http://schemas.microsoft.com/office/drawing/2014/main" id="{AB392B6D-80F3-BEDC-3201-E5F23C6F846B}"/>
              </a:ext>
            </a:extLst>
          </p:cNvPr>
          <p:cNvSpPr>
            <a:spLocks noGrp="1"/>
          </p:cNvSpPr>
          <p:nvPr>
            <p:ph type="title"/>
          </p:nvPr>
        </p:nvSpPr>
        <p:spPr>
          <a:xfrm>
            <a:off x="843430" y="704558"/>
            <a:ext cx="6798831" cy="737279"/>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dirty="0">
                <a:solidFill>
                  <a:schemeClr val="dk1"/>
                </a:solidFill>
                <a:latin typeface="Times New Roman"/>
              </a:rPr>
              <a:t>Android Directory Structure</a:t>
            </a:r>
            <a:endParaRPr lang="en-IN" sz="3733" spc="-1" dirty="0">
              <a:solidFill>
                <a:srgbClr val="000000"/>
              </a:solidFill>
              <a:latin typeface="Arial"/>
            </a:endParaRPr>
          </a:p>
        </p:txBody>
      </p:sp>
    </p:spTree>
    <p:extLst>
      <p:ext uri="{BB962C8B-B14F-4D97-AF65-F5344CB8AC3E}">
        <p14:creationId xmlns:p14="http://schemas.microsoft.com/office/powerpoint/2010/main" val="555672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36592-8571-E4BE-AA6D-F4C29902D3AD}"/>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319589A-FD21-4D02-28D9-1B2E48BB608D}"/>
              </a:ext>
            </a:extLst>
          </p:cNvPr>
          <p:cNvGraphicFramePr>
            <a:graphicFrameLocks noGrp="1"/>
          </p:cNvGraphicFramePr>
          <p:nvPr/>
        </p:nvGraphicFramePr>
        <p:xfrm>
          <a:off x="922245" y="1441836"/>
          <a:ext cx="10877491" cy="4773329"/>
        </p:xfrm>
        <a:graphic>
          <a:graphicData uri="http://schemas.openxmlformats.org/drawingml/2006/table">
            <a:tbl>
              <a:tblPr firstRow="1" firstCol="1" bandRow="1">
                <a:tableStyleId>{5C22544A-7EE6-4342-B048-85BDC9FD1C3A}</a:tableStyleId>
              </a:tblPr>
              <a:tblGrid>
                <a:gridCol w="2286720">
                  <a:extLst>
                    <a:ext uri="{9D8B030D-6E8A-4147-A177-3AD203B41FA5}">
                      <a16:colId xmlns:a16="http://schemas.microsoft.com/office/drawing/2014/main" val="9742571"/>
                    </a:ext>
                  </a:extLst>
                </a:gridCol>
                <a:gridCol w="8590771">
                  <a:extLst>
                    <a:ext uri="{9D8B030D-6E8A-4147-A177-3AD203B41FA5}">
                      <a16:colId xmlns:a16="http://schemas.microsoft.com/office/drawing/2014/main" val="3798749935"/>
                    </a:ext>
                  </a:extLst>
                </a:gridCol>
              </a:tblGrid>
              <a:tr h="531008">
                <a:tc>
                  <a:txBody>
                    <a:bodyPr/>
                    <a:lstStyle/>
                    <a:p>
                      <a:pPr>
                        <a:lnSpc>
                          <a:spcPct val="115000"/>
                        </a:lnSpc>
                        <a:spcBef>
                          <a:spcPts val="300"/>
                        </a:spcBef>
                        <a:spcAft>
                          <a:spcPts val="600"/>
                        </a:spcAft>
                      </a:pPr>
                      <a:r>
                        <a:rPr lang="en-US" sz="2100" dirty="0">
                          <a:effectLst/>
                        </a:rPr>
                        <a:t>Directory</a:t>
                      </a:r>
                      <a:endParaRPr lang="en-IN" sz="2100" dirty="0">
                        <a:effectLst/>
                        <a:latin typeface="Work Sans" pitchFamily="2" charset="0"/>
                        <a:ea typeface="Work Sans" pitchFamily="2" charset="0"/>
                        <a:cs typeface="Times New Roman" panose="02020603050405020304" pitchFamily="18" charset="0"/>
                      </a:endParaRPr>
                    </a:p>
                  </a:txBody>
                  <a:tcPr marL="83443" marR="83443" marT="0" marB="0"/>
                </a:tc>
                <a:tc>
                  <a:txBody>
                    <a:bodyPr/>
                    <a:lstStyle/>
                    <a:p>
                      <a:pPr>
                        <a:lnSpc>
                          <a:spcPct val="115000"/>
                        </a:lnSpc>
                        <a:spcBef>
                          <a:spcPts val="300"/>
                        </a:spcBef>
                        <a:spcAft>
                          <a:spcPts val="600"/>
                        </a:spcAft>
                      </a:pPr>
                      <a:r>
                        <a:rPr lang="en-US" sz="2100" dirty="0">
                          <a:effectLst/>
                        </a:rPr>
                        <a:t>Description</a:t>
                      </a:r>
                      <a:endParaRPr lang="en-IN" sz="2100" dirty="0">
                        <a:effectLst/>
                        <a:latin typeface="Work Sans" pitchFamily="2" charset="0"/>
                        <a:ea typeface="Work Sans" pitchFamily="2" charset="0"/>
                        <a:cs typeface="Times New Roman" panose="02020603050405020304" pitchFamily="18" charset="0"/>
                      </a:endParaRPr>
                    </a:p>
                  </a:txBody>
                  <a:tcPr marL="83443" marR="83443" marT="0" marB="0"/>
                </a:tc>
                <a:extLst>
                  <a:ext uri="{0D108BD9-81ED-4DB2-BD59-A6C34878D82A}">
                    <a16:rowId xmlns:a16="http://schemas.microsoft.com/office/drawing/2014/main" val="3730383123"/>
                  </a:ext>
                </a:extLst>
              </a:tr>
              <a:tr h="353737">
                <a:tc>
                  <a:txBody>
                    <a:bodyPr/>
                    <a:lstStyle/>
                    <a:p>
                      <a:pPr marL="0" marR="0" lvl="0" indent="0" algn="l" defTabSz="914400" rtl="0" eaLnBrk="1" fontAlgn="auto" latinLnBrk="0" hangingPunct="1">
                        <a:lnSpc>
                          <a:spcPct val="115000"/>
                        </a:lnSpc>
                        <a:spcBef>
                          <a:spcPts val="300"/>
                        </a:spcBef>
                        <a:spcAft>
                          <a:spcPts val="600"/>
                        </a:spcAft>
                        <a:buClrTx/>
                        <a:buSzTx/>
                        <a:buFontTx/>
                        <a:buNone/>
                        <a:tabLst/>
                        <a:defRPr/>
                      </a:pPr>
                      <a:r>
                        <a:rPr lang="en-US" sz="2100" dirty="0">
                          <a:effectLst/>
                        </a:rPr>
                        <a:t>framework</a:t>
                      </a:r>
                      <a:endParaRPr lang="en-IN" sz="2100" dirty="0">
                        <a:effectLst/>
                        <a:latin typeface="Work Sans" pitchFamily="2" charset="0"/>
                        <a:ea typeface="Work Sans" pitchFamily="2" charset="0"/>
                        <a:cs typeface="Times New Roman" panose="02020603050405020304" pitchFamily="18" charset="0"/>
                      </a:endParaRPr>
                    </a:p>
                  </a:txBody>
                  <a:tcPr marL="64863" marR="64863" marT="0" marB="0"/>
                </a:tc>
                <a:tc>
                  <a:txBody>
                    <a:bodyPr/>
                    <a:lstStyle/>
                    <a:p>
                      <a:pPr marL="0" marR="0" lvl="0" indent="0" algn="l" defTabSz="914400" rtl="0" eaLnBrk="1" fontAlgn="auto" latinLnBrk="0" hangingPunct="1">
                        <a:lnSpc>
                          <a:spcPct val="115000"/>
                        </a:lnSpc>
                        <a:spcBef>
                          <a:spcPts val="300"/>
                        </a:spcBef>
                        <a:spcAft>
                          <a:spcPts val="600"/>
                        </a:spcAft>
                        <a:buClrTx/>
                        <a:buSzTx/>
                        <a:buFontTx/>
                        <a:buNone/>
                        <a:tabLst/>
                        <a:defRPr/>
                      </a:pPr>
                      <a:r>
                        <a:rPr lang="en-US" sz="2100" dirty="0">
                          <a:effectLst/>
                        </a:rPr>
                        <a:t>System services, android. *, Android-related </a:t>
                      </a:r>
                      <a:r>
                        <a:rPr lang="en-US" sz="2100" dirty="0" err="1">
                          <a:effectLst/>
                        </a:rPr>
                        <a:t>cmds</a:t>
                      </a:r>
                      <a:r>
                        <a:rPr lang="en-US" sz="2100" dirty="0">
                          <a:effectLst/>
                        </a:rPr>
                        <a:t>, etc.</a:t>
                      </a:r>
                      <a:endParaRPr lang="en-IN" sz="2100" dirty="0">
                        <a:effectLst/>
                        <a:latin typeface="Work Sans" pitchFamily="2" charset="0"/>
                        <a:ea typeface="SimSun" panose="02010600030101010101" pitchFamily="2" charset="-122"/>
                        <a:cs typeface="Times New Roman" panose="02020603050405020304" pitchFamily="18" charset="0"/>
                      </a:endParaRPr>
                    </a:p>
                  </a:txBody>
                  <a:tcPr marL="64863" marR="64863" marT="0" marB="0"/>
                </a:tc>
                <a:extLst>
                  <a:ext uri="{0D108BD9-81ED-4DB2-BD59-A6C34878D82A}">
                    <a16:rowId xmlns:a16="http://schemas.microsoft.com/office/drawing/2014/main" val="1238733272"/>
                  </a:ext>
                </a:extLst>
              </a:tr>
              <a:tr h="353737">
                <a:tc>
                  <a:txBody>
                    <a:bodyPr/>
                    <a:lstStyle/>
                    <a:p>
                      <a:pPr>
                        <a:lnSpc>
                          <a:spcPct val="115000"/>
                        </a:lnSpc>
                        <a:spcBef>
                          <a:spcPts val="300"/>
                        </a:spcBef>
                        <a:spcAft>
                          <a:spcPts val="600"/>
                        </a:spcAft>
                      </a:pPr>
                      <a:r>
                        <a:rPr lang="en-US" sz="2100" dirty="0">
                          <a:effectLst/>
                        </a:rPr>
                        <a:t>hardware</a:t>
                      </a:r>
                      <a:endParaRPr lang="en-IN" sz="2100" dirty="0">
                        <a:effectLst/>
                        <a:latin typeface="Work Sans" pitchFamily="2" charset="0"/>
                        <a:ea typeface="Work Sans" pitchFamily="2" charset="0"/>
                        <a:cs typeface="Times New Roman" panose="02020603050405020304" pitchFamily="18" charset="0"/>
                      </a:endParaRPr>
                    </a:p>
                  </a:txBody>
                  <a:tcPr marL="64863" marR="64863" marT="0" marB="0"/>
                </a:tc>
                <a:tc>
                  <a:txBody>
                    <a:bodyPr/>
                    <a:lstStyle/>
                    <a:p>
                      <a:pPr>
                        <a:lnSpc>
                          <a:spcPct val="115000"/>
                        </a:lnSpc>
                        <a:spcBef>
                          <a:spcPts val="300"/>
                        </a:spcBef>
                        <a:spcAft>
                          <a:spcPts val="600"/>
                        </a:spcAft>
                      </a:pPr>
                      <a:r>
                        <a:rPr lang="en-US" sz="2100" dirty="0">
                          <a:effectLst/>
                        </a:rPr>
                        <a:t>Hardware support libs, HAL, HIDL</a:t>
                      </a:r>
                      <a:endParaRPr lang="en-IN" sz="2100" dirty="0">
                        <a:effectLst/>
                        <a:latin typeface="Work Sans" pitchFamily="2" charset="0"/>
                        <a:ea typeface="Work Sans" pitchFamily="2" charset="0"/>
                        <a:cs typeface="Times New Roman" panose="02020603050405020304" pitchFamily="18" charset="0"/>
                      </a:endParaRPr>
                    </a:p>
                  </a:txBody>
                  <a:tcPr marL="64863" marR="64863" marT="0" marB="0"/>
                </a:tc>
                <a:extLst>
                  <a:ext uri="{0D108BD9-81ED-4DB2-BD59-A6C34878D82A}">
                    <a16:rowId xmlns:a16="http://schemas.microsoft.com/office/drawing/2014/main" val="1888702338"/>
                  </a:ext>
                </a:extLst>
              </a:tr>
              <a:tr h="727625">
                <a:tc>
                  <a:txBody>
                    <a:bodyPr/>
                    <a:lstStyle/>
                    <a:p>
                      <a:pPr>
                        <a:lnSpc>
                          <a:spcPct val="115000"/>
                        </a:lnSpc>
                        <a:spcBef>
                          <a:spcPts val="300"/>
                        </a:spcBef>
                        <a:spcAft>
                          <a:spcPts val="600"/>
                        </a:spcAft>
                      </a:pPr>
                      <a:r>
                        <a:rPr lang="en-US" sz="2100" dirty="0" err="1">
                          <a:effectLst/>
                        </a:rPr>
                        <a:t>libcore</a:t>
                      </a:r>
                      <a:endParaRPr lang="en-IN" sz="2100" dirty="0">
                        <a:effectLst/>
                        <a:latin typeface="Work Sans" pitchFamily="2" charset="0"/>
                        <a:ea typeface="Work Sans" pitchFamily="2" charset="0"/>
                        <a:cs typeface="Times New Roman" panose="02020603050405020304" pitchFamily="18" charset="0"/>
                      </a:endParaRPr>
                    </a:p>
                  </a:txBody>
                  <a:tcPr marL="64863" marR="64863" marT="0" marB="0"/>
                </a:tc>
                <a:tc>
                  <a:txBody>
                    <a:bodyPr/>
                    <a:lstStyle/>
                    <a:p>
                      <a:pPr>
                        <a:lnSpc>
                          <a:spcPct val="115000"/>
                        </a:lnSpc>
                        <a:spcAft>
                          <a:spcPts val="800"/>
                        </a:spcAft>
                      </a:pPr>
                      <a:r>
                        <a:rPr lang="en-US" sz="2100" dirty="0">
                          <a:effectLst/>
                        </a:rPr>
                        <a:t>Test code for </a:t>
                      </a:r>
                      <a:r>
                        <a:rPr lang="en-US" sz="2100" dirty="0" err="1">
                          <a:effectLst/>
                        </a:rPr>
                        <a:t>dalvik</a:t>
                      </a:r>
                      <a:r>
                        <a:rPr lang="en-US" sz="2100" dirty="0">
                          <a:effectLst/>
                        </a:rPr>
                        <a:t>, DOM, JSON, and other support files Apache Harmony </a:t>
                      </a:r>
                      <a:endParaRPr lang="en-IN" sz="2100" dirty="0">
                        <a:effectLst/>
                        <a:latin typeface="Work Sans" pitchFamily="2" charset="0"/>
                        <a:ea typeface="Work Sans" pitchFamily="2" charset="0"/>
                        <a:cs typeface="Times New Roman" panose="02020603050405020304" pitchFamily="18" charset="0"/>
                      </a:endParaRPr>
                    </a:p>
                  </a:txBody>
                  <a:tcPr marL="64863" marR="64863" marT="0" marB="0"/>
                </a:tc>
                <a:extLst>
                  <a:ext uri="{0D108BD9-81ED-4DB2-BD59-A6C34878D82A}">
                    <a16:rowId xmlns:a16="http://schemas.microsoft.com/office/drawing/2014/main" val="3591117593"/>
                  </a:ext>
                </a:extLst>
              </a:tr>
              <a:tr h="353737">
                <a:tc>
                  <a:txBody>
                    <a:bodyPr/>
                    <a:lstStyle/>
                    <a:p>
                      <a:pPr>
                        <a:lnSpc>
                          <a:spcPct val="115000"/>
                        </a:lnSpc>
                        <a:spcBef>
                          <a:spcPts val="300"/>
                        </a:spcBef>
                        <a:spcAft>
                          <a:spcPts val="600"/>
                        </a:spcAft>
                      </a:pPr>
                      <a:r>
                        <a:rPr lang="en-US" sz="2100">
                          <a:effectLst/>
                        </a:rPr>
                        <a:t>ndk</a:t>
                      </a:r>
                      <a:endParaRPr lang="en-IN" sz="2100">
                        <a:effectLst/>
                        <a:latin typeface="Work Sans" pitchFamily="2" charset="0"/>
                        <a:ea typeface="Work Sans" pitchFamily="2" charset="0"/>
                        <a:cs typeface="Times New Roman" panose="02020603050405020304" pitchFamily="18" charset="0"/>
                      </a:endParaRPr>
                    </a:p>
                  </a:txBody>
                  <a:tcPr marL="64863" marR="64863" marT="0" marB="0"/>
                </a:tc>
                <a:tc>
                  <a:txBody>
                    <a:bodyPr/>
                    <a:lstStyle/>
                    <a:p>
                      <a:pPr>
                        <a:lnSpc>
                          <a:spcPct val="115000"/>
                        </a:lnSpc>
                        <a:spcBef>
                          <a:spcPts val="300"/>
                        </a:spcBef>
                        <a:spcAft>
                          <a:spcPts val="600"/>
                        </a:spcAft>
                        <a:tabLst>
                          <a:tab pos="850900" algn="l"/>
                        </a:tabLst>
                      </a:pPr>
                      <a:r>
                        <a:rPr lang="en-US" sz="2100">
                          <a:effectLst/>
                        </a:rPr>
                        <a:t>Build scripts &amp; helper files for building the NDK	</a:t>
                      </a:r>
                      <a:endParaRPr lang="en-IN" sz="2100">
                        <a:effectLst/>
                        <a:latin typeface="Work Sans" pitchFamily="2" charset="0"/>
                        <a:ea typeface="Work Sans" pitchFamily="2" charset="0"/>
                        <a:cs typeface="Times New Roman" panose="02020603050405020304" pitchFamily="18" charset="0"/>
                      </a:endParaRPr>
                    </a:p>
                  </a:txBody>
                  <a:tcPr marL="64863" marR="64863" marT="0" marB="0"/>
                </a:tc>
                <a:extLst>
                  <a:ext uri="{0D108BD9-81ED-4DB2-BD59-A6C34878D82A}">
                    <a16:rowId xmlns:a16="http://schemas.microsoft.com/office/drawing/2014/main" val="975192407"/>
                  </a:ext>
                </a:extLst>
              </a:tr>
              <a:tr h="353737">
                <a:tc>
                  <a:txBody>
                    <a:bodyPr/>
                    <a:lstStyle/>
                    <a:p>
                      <a:pPr>
                        <a:lnSpc>
                          <a:spcPct val="115000"/>
                        </a:lnSpc>
                        <a:spcBef>
                          <a:spcPts val="300"/>
                        </a:spcBef>
                        <a:spcAft>
                          <a:spcPts val="600"/>
                        </a:spcAft>
                      </a:pPr>
                      <a:r>
                        <a:rPr lang="en-US" sz="2100">
                          <a:effectLst/>
                        </a:rPr>
                        <a:t>packages</a:t>
                      </a:r>
                      <a:endParaRPr lang="en-IN" sz="2100">
                        <a:effectLst/>
                        <a:latin typeface="Work Sans" pitchFamily="2" charset="0"/>
                        <a:ea typeface="Work Sans" pitchFamily="2" charset="0"/>
                        <a:cs typeface="Times New Roman" panose="02020603050405020304" pitchFamily="18" charset="0"/>
                      </a:endParaRPr>
                    </a:p>
                  </a:txBody>
                  <a:tcPr marL="64863" marR="64863" marT="0" marB="0"/>
                </a:tc>
                <a:tc>
                  <a:txBody>
                    <a:bodyPr/>
                    <a:lstStyle/>
                    <a:p>
                      <a:pPr>
                        <a:lnSpc>
                          <a:spcPct val="115000"/>
                        </a:lnSpc>
                        <a:spcAft>
                          <a:spcPts val="800"/>
                        </a:spcAft>
                      </a:pPr>
                      <a:r>
                        <a:rPr lang="en-US" sz="2100">
                          <a:effectLst/>
                        </a:rPr>
                        <a:t>Stock Android apps, providers, etc.</a:t>
                      </a:r>
                      <a:endParaRPr lang="en-IN" sz="2100">
                        <a:effectLst/>
                        <a:latin typeface="Work Sans" pitchFamily="2" charset="0"/>
                        <a:ea typeface="SimSun" panose="02010600030101010101" pitchFamily="2" charset="-122"/>
                        <a:cs typeface="Times New Roman" panose="02020603050405020304" pitchFamily="18" charset="0"/>
                      </a:endParaRPr>
                    </a:p>
                  </a:txBody>
                  <a:tcPr marL="64863" marR="64863" marT="0" marB="0"/>
                </a:tc>
                <a:extLst>
                  <a:ext uri="{0D108BD9-81ED-4DB2-BD59-A6C34878D82A}">
                    <a16:rowId xmlns:a16="http://schemas.microsoft.com/office/drawing/2014/main" val="1548804025"/>
                  </a:ext>
                </a:extLst>
              </a:tr>
              <a:tr h="1038537">
                <a:tc>
                  <a:txBody>
                    <a:bodyPr/>
                    <a:lstStyle/>
                    <a:p>
                      <a:pPr>
                        <a:lnSpc>
                          <a:spcPct val="115000"/>
                        </a:lnSpc>
                        <a:spcBef>
                          <a:spcPts val="300"/>
                        </a:spcBef>
                        <a:spcAft>
                          <a:spcPts val="600"/>
                        </a:spcAft>
                      </a:pPr>
                      <a:r>
                        <a:rPr lang="en-US" sz="2100">
                          <a:effectLst/>
                        </a:rPr>
                        <a:t>prebuilt</a:t>
                      </a:r>
                      <a:endParaRPr lang="en-IN" sz="2100">
                        <a:effectLst/>
                        <a:latin typeface="Work Sans" pitchFamily="2" charset="0"/>
                        <a:ea typeface="Work Sans" pitchFamily="2" charset="0"/>
                        <a:cs typeface="Times New Roman" panose="02020603050405020304" pitchFamily="18" charset="0"/>
                      </a:endParaRPr>
                    </a:p>
                  </a:txBody>
                  <a:tcPr marL="64863" marR="64863" marT="0" marB="0"/>
                </a:tc>
                <a:tc>
                  <a:txBody>
                    <a:bodyPr/>
                    <a:lstStyle/>
                    <a:p>
                      <a:pPr>
                        <a:lnSpc>
                          <a:spcPct val="115000"/>
                        </a:lnSpc>
                        <a:spcAft>
                          <a:spcPts val="800"/>
                        </a:spcAft>
                      </a:pPr>
                      <a:r>
                        <a:rPr lang="en-US" sz="2100">
                          <a:effectLst/>
                        </a:rPr>
                        <a:t>Prebuilt binaries, cross compilations toolchains for different</a:t>
                      </a:r>
                      <a:endParaRPr lang="en-IN" sz="2100">
                        <a:effectLst/>
                      </a:endParaRPr>
                    </a:p>
                    <a:p>
                      <a:pPr>
                        <a:lnSpc>
                          <a:spcPct val="115000"/>
                        </a:lnSpc>
                        <a:spcBef>
                          <a:spcPts val="300"/>
                        </a:spcBef>
                        <a:spcAft>
                          <a:spcPts val="600"/>
                        </a:spcAft>
                      </a:pPr>
                      <a:r>
                        <a:rPr lang="en-US" sz="2100">
                          <a:effectLst/>
                        </a:rPr>
                        <a:t>development machines</a:t>
                      </a:r>
                      <a:endParaRPr lang="en-IN" sz="2100">
                        <a:effectLst/>
                        <a:latin typeface="Work Sans" pitchFamily="2" charset="0"/>
                        <a:ea typeface="Work Sans" pitchFamily="2" charset="0"/>
                        <a:cs typeface="Times New Roman" panose="02020603050405020304" pitchFamily="18" charset="0"/>
                      </a:endParaRPr>
                    </a:p>
                  </a:txBody>
                  <a:tcPr marL="64863" marR="64863" marT="0" marB="0"/>
                </a:tc>
                <a:extLst>
                  <a:ext uri="{0D108BD9-81ED-4DB2-BD59-A6C34878D82A}">
                    <a16:rowId xmlns:a16="http://schemas.microsoft.com/office/drawing/2014/main" val="1492433370"/>
                  </a:ext>
                </a:extLst>
              </a:tr>
              <a:tr h="353737">
                <a:tc>
                  <a:txBody>
                    <a:bodyPr/>
                    <a:lstStyle/>
                    <a:p>
                      <a:pPr>
                        <a:lnSpc>
                          <a:spcPct val="115000"/>
                        </a:lnSpc>
                        <a:spcBef>
                          <a:spcPts val="300"/>
                        </a:spcBef>
                        <a:spcAft>
                          <a:spcPts val="600"/>
                        </a:spcAft>
                      </a:pPr>
                      <a:r>
                        <a:rPr lang="en-US" sz="2100">
                          <a:effectLst/>
                        </a:rPr>
                        <a:t>sdk</a:t>
                      </a:r>
                      <a:endParaRPr lang="en-IN" sz="2100">
                        <a:effectLst/>
                        <a:latin typeface="Work Sans" pitchFamily="2" charset="0"/>
                        <a:ea typeface="Work Sans" pitchFamily="2" charset="0"/>
                        <a:cs typeface="Times New Roman" panose="02020603050405020304" pitchFamily="18" charset="0"/>
                      </a:endParaRPr>
                    </a:p>
                  </a:txBody>
                  <a:tcPr marL="64863" marR="64863" marT="0" marB="0"/>
                </a:tc>
                <a:tc>
                  <a:txBody>
                    <a:bodyPr/>
                    <a:lstStyle/>
                    <a:p>
                      <a:pPr>
                        <a:lnSpc>
                          <a:spcPct val="115000"/>
                        </a:lnSpc>
                        <a:spcBef>
                          <a:spcPts val="300"/>
                        </a:spcBef>
                        <a:spcAft>
                          <a:spcPts val="600"/>
                        </a:spcAft>
                      </a:pPr>
                      <a:r>
                        <a:rPr lang="en-US" sz="2100">
                          <a:effectLst/>
                        </a:rPr>
                        <a:t>The SDK</a:t>
                      </a:r>
                      <a:endParaRPr lang="en-IN" sz="2100">
                        <a:effectLst/>
                        <a:latin typeface="Work Sans" pitchFamily="2" charset="0"/>
                        <a:ea typeface="Work Sans" pitchFamily="2" charset="0"/>
                        <a:cs typeface="Times New Roman" panose="02020603050405020304" pitchFamily="18" charset="0"/>
                      </a:endParaRPr>
                    </a:p>
                  </a:txBody>
                  <a:tcPr marL="64863" marR="64863" marT="0" marB="0"/>
                </a:tc>
                <a:extLst>
                  <a:ext uri="{0D108BD9-81ED-4DB2-BD59-A6C34878D82A}">
                    <a16:rowId xmlns:a16="http://schemas.microsoft.com/office/drawing/2014/main" val="3884590192"/>
                  </a:ext>
                </a:extLst>
              </a:tr>
              <a:tr h="353737">
                <a:tc>
                  <a:txBody>
                    <a:bodyPr/>
                    <a:lstStyle/>
                    <a:p>
                      <a:pPr>
                        <a:lnSpc>
                          <a:spcPct val="115000"/>
                        </a:lnSpc>
                        <a:spcBef>
                          <a:spcPts val="300"/>
                        </a:spcBef>
                        <a:spcAft>
                          <a:spcPts val="600"/>
                        </a:spcAft>
                      </a:pPr>
                      <a:r>
                        <a:rPr lang="en-US" sz="2100">
                          <a:effectLst/>
                        </a:rPr>
                        <a:t>system</a:t>
                      </a:r>
                      <a:endParaRPr lang="en-IN" sz="2100">
                        <a:effectLst/>
                        <a:latin typeface="Work Sans" pitchFamily="2" charset="0"/>
                        <a:ea typeface="Work Sans" pitchFamily="2" charset="0"/>
                        <a:cs typeface="Times New Roman" panose="02020603050405020304" pitchFamily="18" charset="0"/>
                      </a:endParaRPr>
                    </a:p>
                  </a:txBody>
                  <a:tcPr marL="64863" marR="64863" marT="0" marB="0"/>
                </a:tc>
                <a:tc>
                  <a:txBody>
                    <a:bodyPr/>
                    <a:lstStyle/>
                    <a:p>
                      <a:pPr>
                        <a:lnSpc>
                          <a:spcPct val="115000"/>
                        </a:lnSpc>
                        <a:spcBef>
                          <a:spcPts val="300"/>
                        </a:spcBef>
                        <a:spcAft>
                          <a:spcPts val="600"/>
                        </a:spcAft>
                      </a:pPr>
                      <a:r>
                        <a:rPr lang="en-US" sz="2100">
                          <a:effectLst/>
                        </a:rPr>
                        <a:t>System core files (commands, debugging, bootstat)</a:t>
                      </a:r>
                      <a:endParaRPr lang="en-IN" sz="2100">
                        <a:effectLst/>
                        <a:latin typeface="Work Sans" pitchFamily="2" charset="0"/>
                        <a:ea typeface="Work Sans" pitchFamily="2" charset="0"/>
                        <a:cs typeface="Times New Roman" panose="02020603050405020304" pitchFamily="18" charset="0"/>
                      </a:endParaRPr>
                    </a:p>
                  </a:txBody>
                  <a:tcPr marL="64863" marR="64863" marT="0" marB="0"/>
                </a:tc>
                <a:extLst>
                  <a:ext uri="{0D108BD9-81ED-4DB2-BD59-A6C34878D82A}">
                    <a16:rowId xmlns:a16="http://schemas.microsoft.com/office/drawing/2014/main" val="3958323916"/>
                  </a:ext>
                </a:extLst>
              </a:tr>
              <a:tr h="353737">
                <a:tc>
                  <a:txBody>
                    <a:bodyPr/>
                    <a:lstStyle/>
                    <a:p>
                      <a:pPr>
                        <a:lnSpc>
                          <a:spcPct val="115000"/>
                        </a:lnSpc>
                        <a:spcBef>
                          <a:spcPts val="300"/>
                        </a:spcBef>
                        <a:spcAft>
                          <a:spcPts val="600"/>
                        </a:spcAft>
                      </a:pPr>
                      <a:r>
                        <a:rPr lang="en-US" sz="2100">
                          <a:effectLst/>
                        </a:rPr>
                        <a:t>out</a:t>
                      </a:r>
                      <a:endParaRPr lang="en-IN" sz="2100">
                        <a:effectLst/>
                        <a:latin typeface="Work Sans" pitchFamily="2" charset="0"/>
                        <a:ea typeface="Work Sans" pitchFamily="2" charset="0"/>
                        <a:cs typeface="Times New Roman" panose="02020603050405020304" pitchFamily="18" charset="0"/>
                      </a:endParaRPr>
                    </a:p>
                  </a:txBody>
                  <a:tcPr marL="64863" marR="64863" marT="0" marB="0"/>
                </a:tc>
                <a:tc>
                  <a:txBody>
                    <a:bodyPr/>
                    <a:lstStyle/>
                    <a:p>
                      <a:pPr>
                        <a:lnSpc>
                          <a:spcPct val="115000"/>
                        </a:lnSpc>
                        <a:spcBef>
                          <a:spcPts val="300"/>
                        </a:spcBef>
                        <a:spcAft>
                          <a:spcPts val="600"/>
                        </a:spcAft>
                      </a:pPr>
                      <a:r>
                        <a:rPr lang="en-US" sz="2100" dirty="0">
                          <a:effectLst/>
                        </a:rPr>
                        <a:t>Build generated directory, output is placed here</a:t>
                      </a:r>
                      <a:endParaRPr lang="en-IN" sz="2100" dirty="0">
                        <a:effectLst/>
                        <a:latin typeface="Work Sans" pitchFamily="2" charset="0"/>
                        <a:ea typeface="Work Sans" pitchFamily="2" charset="0"/>
                        <a:cs typeface="Times New Roman" panose="02020603050405020304" pitchFamily="18" charset="0"/>
                      </a:endParaRPr>
                    </a:p>
                  </a:txBody>
                  <a:tcPr marL="64863" marR="64863" marT="0" marB="0"/>
                </a:tc>
                <a:extLst>
                  <a:ext uri="{0D108BD9-81ED-4DB2-BD59-A6C34878D82A}">
                    <a16:rowId xmlns:a16="http://schemas.microsoft.com/office/drawing/2014/main" val="2096334828"/>
                  </a:ext>
                </a:extLst>
              </a:tr>
            </a:tbl>
          </a:graphicData>
        </a:graphic>
      </p:graphicFrame>
      <p:sp>
        <p:nvSpPr>
          <p:cNvPr id="2" name="PlaceHolder 1">
            <a:extLst>
              <a:ext uri="{FF2B5EF4-FFF2-40B4-BE49-F238E27FC236}">
                <a16:creationId xmlns:a16="http://schemas.microsoft.com/office/drawing/2014/main" id="{D1E5F354-E97A-3D06-A548-2A319AF459EB}"/>
              </a:ext>
            </a:extLst>
          </p:cNvPr>
          <p:cNvSpPr>
            <a:spLocks noGrp="1"/>
          </p:cNvSpPr>
          <p:nvPr>
            <p:ph type="title"/>
          </p:nvPr>
        </p:nvSpPr>
        <p:spPr>
          <a:xfrm>
            <a:off x="843430" y="704558"/>
            <a:ext cx="6798831" cy="737279"/>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dirty="0">
                <a:solidFill>
                  <a:schemeClr val="dk1"/>
                </a:solidFill>
                <a:latin typeface="Times New Roman"/>
              </a:rPr>
              <a:t>Android Directory Structure</a:t>
            </a:r>
            <a:endParaRPr lang="en-IN" sz="3733" spc="-1" dirty="0">
              <a:solidFill>
                <a:srgbClr val="000000"/>
              </a:solidFill>
              <a:latin typeface="Arial"/>
            </a:endParaRPr>
          </a:p>
        </p:txBody>
      </p:sp>
    </p:spTree>
    <p:extLst>
      <p:ext uri="{BB962C8B-B14F-4D97-AF65-F5344CB8AC3E}">
        <p14:creationId xmlns:p14="http://schemas.microsoft.com/office/powerpoint/2010/main" val="710680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FB49F-1EE4-2FCC-1208-2BA83976940E}"/>
            </a:ext>
          </a:extLst>
        </p:cNvPr>
        <p:cNvGrpSpPr/>
        <p:nvPr/>
      </p:nvGrpSpPr>
      <p:grpSpPr>
        <a:xfrm>
          <a:off x="0" y="0"/>
          <a:ext cx="0" cy="0"/>
          <a:chOff x="0" y="0"/>
          <a:chExt cx="0" cy="0"/>
        </a:xfrm>
      </p:grpSpPr>
      <p:sp>
        <p:nvSpPr>
          <p:cNvPr id="2" name="PlaceHolder 1">
            <a:extLst>
              <a:ext uri="{FF2B5EF4-FFF2-40B4-BE49-F238E27FC236}">
                <a16:creationId xmlns:a16="http://schemas.microsoft.com/office/drawing/2014/main" id="{252F80FD-4EAB-C0C0-FA94-0A2F62C1CC6A}"/>
              </a:ext>
            </a:extLst>
          </p:cNvPr>
          <p:cNvSpPr>
            <a:spLocks noGrp="1"/>
          </p:cNvSpPr>
          <p:nvPr>
            <p:ph type="title"/>
          </p:nvPr>
        </p:nvSpPr>
        <p:spPr>
          <a:xfrm>
            <a:off x="843430" y="704558"/>
            <a:ext cx="6798831" cy="737279"/>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dirty="0">
                <a:solidFill>
                  <a:schemeClr val="dk1"/>
                </a:solidFill>
                <a:latin typeface="Times New Roman"/>
              </a:rPr>
              <a:t>Android Directory Structure</a:t>
            </a:r>
            <a:endParaRPr lang="en-IN" sz="3733" spc="-1" dirty="0">
              <a:solidFill>
                <a:srgbClr val="000000"/>
              </a:solidFill>
              <a:latin typeface="Arial"/>
            </a:endParaRPr>
          </a:p>
        </p:txBody>
      </p:sp>
      <p:sp>
        <p:nvSpPr>
          <p:cNvPr id="5" name="TextBox 4">
            <a:extLst>
              <a:ext uri="{FF2B5EF4-FFF2-40B4-BE49-F238E27FC236}">
                <a16:creationId xmlns:a16="http://schemas.microsoft.com/office/drawing/2014/main" id="{DF65F778-3FE8-3A9A-0F36-71FCAC28CEC0}"/>
              </a:ext>
            </a:extLst>
          </p:cNvPr>
          <p:cNvSpPr txBox="1"/>
          <p:nvPr/>
        </p:nvSpPr>
        <p:spPr>
          <a:xfrm>
            <a:off x="991262" y="1662649"/>
            <a:ext cx="9843716" cy="1200329"/>
          </a:xfrm>
          <a:prstGeom prst="rect">
            <a:avLst/>
          </a:prstGeom>
          <a:noFill/>
        </p:spPr>
        <p:txBody>
          <a:bodyPr wrap="square">
            <a:spAutoFit/>
          </a:bodyPr>
          <a:lstStyle/>
          <a:p>
            <a:pPr algn="l"/>
            <a:r>
              <a:rPr lang="en-IN" sz="2400" b="1" dirty="0">
                <a:latin typeface="Georgia" panose="02040502050405020303" pitchFamily="18" charset="0"/>
              </a:rPr>
              <a:t>Set up build environment:</a:t>
            </a:r>
            <a:br>
              <a:rPr lang="en-IN" sz="2400" b="1" dirty="0">
                <a:latin typeface="Georgia" panose="02040502050405020303" pitchFamily="18" charset="0"/>
              </a:rPr>
            </a:br>
            <a:r>
              <a:rPr lang="en-IN" sz="2400" dirty="0">
                <a:latin typeface="Georgia" panose="02040502050405020303" pitchFamily="18" charset="0"/>
              </a:rPr>
              <a:t>$ . build/envsetup.sh </a:t>
            </a:r>
          </a:p>
          <a:p>
            <a:pPr algn="l"/>
            <a:r>
              <a:rPr lang="en-IN" sz="2400" dirty="0">
                <a:latin typeface="Georgia" panose="02040502050405020303" pitchFamily="18" charset="0"/>
              </a:rPr>
              <a:t>$ lunch</a:t>
            </a:r>
          </a:p>
        </p:txBody>
      </p:sp>
      <p:sp>
        <p:nvSpPr>
          <p:cNvPr id="7" name="TextBox 6">
            <a:extLst>
              <a:ext uri="{FF2B5EF4-FFF2-40B4-BE49-F238E27FC236}">
                <a16:creationId xmlns:a16="http://schemas.microsoft.com/office/drawing/2014/main" id="{EBC298F8-A2D3-CD18-0C64-252EA1E2DCF1}"/>
              </a:ext>
            </a:extLst>
          </p:cNvPr>
          <p:cNvSpPr txBox="1"/>
          <p:nvPr/>
        </p:nvSpPr>
        <p:spPr>
          <a:xfrm>
            <a:off x="991261" y="3429001"/>
            <a:ext cx="6096000" cy="830997"/>
          </a:xfrm>
          <a:prstGeom prst="rect">
            <a:avLst/>
          </a:prstGeom>
          <a:noFill/>
        </p:spPr>
        <p:txBody>
          <a:bodyPr wrap="square">
            <a:spAutoFit/>
          </a:bodyPr>
          <a:lstStyle/>
          <a:p>
            <a:pPr algn="l"/>
            <a:r>
              <a:rPr lang="en-IN" sz="2400" b="1" dirty="0">
                <a:latin typeface="Georgia" panose="02040502050405020303" pitchFamily="18" charset="0"/>
              </a:rPr>
              <a:t>Build AOSP :</a:t>
            </a:r>
            <a:br>
              <a:rPr lang="en-IN" sz="2400" b="1" dirty="0">
                <a:latin typeface="Georgia" panose="02040502050405020303" pitchFamily="18" charset="0"/>
              </a:rPr>
            </a:br>
            <a:r>
              <a:rPr lang="en-IN" sz="2400" dirty="0">
                <a:latin typeface="Georgia" panose="02040502050405020303" pitchFamily="18" charset="0"/>
              </a:rPr>
              <a:t>$ make –j8</a:t>
            </a:r>
          </a:p>
        </p:txBody>
      </p:sp>
    </p:spTree>
    <p:extLst>
      <p:ext uri="{BB962C8B-B14F-4D97-AF65-F5344CB8AC3E}">
        <p14:creationId xmlns:p14="http://schemas.microsoft.com/office/powerpoint/2010/main" val="827493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7F3DA-37B5-808E-0913-CA248D006046}"/>
            </a:ext>
          </a:extLst>
        </p:cNvPr>
        <p:cNvGrpSpPr/>
        <p:nvPr/>
      </p:nvGrpSpPr>
      <p:grpSpPr>
        <a:xfrm>
          <a:off x="0" y="0"/>
          <a:ext cx="0" cy="0"/>
          <a:chOff x="0" y="0"/>
          <a:chExt cx="0" cy="0"/>
        </a:xfrm>
      </p:grpSpPr>
      <p:sp>
        <p:nvSpPr>
          <p:cNvPr id="40" name="PlaceHolder 1">
            <a:extLst>
              <a:ext uri="{FF2B5EF4-FFF2-40B4-BE49-F238E27FC236}">
                <a16:creationId xmlns:a16="http://schemas.microsoft.com/office/drawing/2014/main" id="{F33A1C3E-BDAF-DCED-02FA-9B705B3EB0D5}"/>
              </a:ext>
            </a:extLst>
          </p:cNvPr>
          <p:cNvSpPr>
            <a:spLocks noGrp="1"/>
          </p:cNvSpPr>
          <p:nvPr>
            <p:ph type="title"/>
          </p:nvPr>
        </p:nvSpPr>
        <p:spPr>
          <a:xfrm>
            <a:off x="2151018" y="2442240"/>
            <a:ext cx="7376914" cy="1160160"/>
          </a:xfrm>
          <a:prstGeom prst="rect">
            <a:avLst/>
          </a:prstGeom>
          <a:noFill/>
          <a:ln w="0">
            <a:noFill/>
          </a:ln>
        </p:spPr>
        <p:txBody>
          <a:bodyPr vert="horz" lIns="0" tIns="16320" rIns="0" bIns="0" rtlCol="0" anchor="t">
            <a:noAutofit/>
          </a:bodyPr>
          <a:lstStyle/>
          <a:p>
            <a:pPr marL="619665">
              <a:lnSpc>
                <a:spcPct val="100000"/>
              </a:lnSpc>
              <a:spcBef>
                <a:spcPts val="128"/>
              </a:spcBef>
              <a:tabLst>
                <a:tab pos="0" algn="l"/>
              </a:tabLst>
            </a:pPr>
            <a:r>
              <a:rPr lang="en-IN" sz="6933" b="1" spc="-1" dirty="0">
                <a:solidFill>
                  <a:schemeClr val="dk1"/>
                </a:solidFill>
                <a:latin typeface="Tahoma"/>
              </a:rPr>
              <a:t> Android</a:t>
            </a:r>
            <a:endParaRPr lang="en-IN" sz="6933" spc="-1" dirty="0">
              <a:solidFill>
                <a:srgbClr val="000000"/>
              </a:solidFill>
              <a:latin typeface="Arial"/>
            </a:endParaRPr>
          </a:p>
        </p:txBody>
      </p:sp>
      <p:sp>
        <p:nvSpPr>
          <p:cNvPr id="41" name="object 3">
            <a:extLst>
              <a:ext uri="{FF2B5EF4-FFF2-40B4-BE49-F238E27FC236}">
                <a16:creationId xmlns:a16="http://schemas.microsoft.com/office/drawing/2014/main" id="{7B36989B-986D-A0AE-C172-E1A48A3D7F59}"/>
              </a:ext>
            </a:extLst>
          </p:cNvPr>
          <p:cNvSpPr/>
          <p:nvPr/>
        </p:nvSpPr>
        <p:spPr>
          <a:xfrm>
            <a:off x="4093029" y="3971109"/>
            <a:ext cx="4772297" cy="674588"/>
          </a:xfrm>
          <a:prstGeom prst="rect">
            <a:avLst/>
          </a:prstGeom>
          <a:noFill/>
          <a:ln w="0">
            <a:noFill/>
          </a:ln>
        </p:spPr>
        <p:style>
          <a:lnRef idx="0">
            <a:scrgbClr r="0" g="0" b="0"/>
          </a:lnRef>
          <a:fillRef idx="0">
            <a:scrgbClr r="0" g="0" b="0"/>
          </a:fillRef>
          <a:effectRef idx="0">
            <a:scrgbClr r="0" g="0" b="0"/>
          </a:effectRef>
          <a:fontRef idx="minor"/>
        </p:style>
        <p:txBody>
          <a:bodyPr wrap="square" lIns="0" tIns="17760" rIns="0" bIns="0" anchor="t">
            <a:spAutoFit/>
          </a:bodyPr>
          <a:lstStyle/>
          <a:p>
            <a:pPr marL="16800" indent="572146">
              <a:spcBef>
                <a:spcPts val="140"/>
              </a:spcBef>
              <a:tabLst>
                <a:tab pos="0" algn="l"/>
              </a:tabLst>
            </a:pPr>
            <a:r>
              <a:rPr lang="en-IN" sz="4267" spc="-160" dirty="0">
                <a:solidFill>
                  <a:srgbClr val="585858"/>
                </a:solidFill>
                <a:latin typeface="Microsoft Sans Serif"/>
              </a:rPr>
              <a:t>Day#1 - Recap </a:t>
            </a:r>
            <a:r>
              <a:rPr lang="en-IN" sz="4267" spc="-152" dirty="0">
                <a:solidFill>
                  <a:srgbClr val="585858"/>
                </a:solidFill>
                <a:latin typeface="Microsoft Sans Serif"/>
              </a:rPr>
              <a:t> </a:t>
            </a:r>
            <a:endParaRPr lang="en-IN" sz="4267" spc="-1" dirty="0">
              <a:solidFill>
                <a:srgbClr val="000000"/>
              </a:solidFill>
              <a:latin typeface="Arial"/>
            </a:endParaRPr>
          </a:p>
        </p:txBody>
      </p:sp>
    </p:spTree>
    <p:extLst>
      <p:ext uri="{BB962C8B-B14F-4D97-AF65-F5344CB8AC3E}">
        <p14:creationId xmlns:p14="http://schemas.microsoft.com/office/powerpoint/2010/main" val="3453608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PlaceHolder 1"/>
          <p:cNvSpPr>
            <a:spLocks noGrp="1"/>
          </p:cNvSpPr>
          <p:nvPr>
            <p:ph type="title"/>
          </p:nvPr>
        </p:nvSpPr>
        <p:spPr>
          <a:xfrm>
            <a:off x="501391" y="454560"/>
            <a:ext cx="4956480" cy="626880"/>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dirty="0">
                <a:solidFill>
                  <a:schemeClr val="dk1"/>
                </a:solidFill>
                <a:latin typeface="Times New Roman"/>
              </a:rPr>
              <a:t>Android Architecture</a:t>
            </a:r>
            <a:endParaRPr lang="en-IN" sz="2133" spc="-1" dirty="0">
              <a:solidFill>
                <a:srgbClr val="000000"/>
              </a:solidFill>
              <a:latin typeface="Arial"/>
            </a:endParaRPr>
          </a:p>
        </p:txBody>
      </p:sp>
      <p:sp>
        <p:nvSpPr>
          <p:cNvPr id="63" name="Rectangle 62"/>
          <p:cNvSpPr/>
          <p:nvPr/>
        </p:nvSpPr>
        <p:spPr>
          <a:xfrm>
            <a:off x="853085" y="1248000"/>
            <a:ext cx="5591875" cy="531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spcBef>
                <a:spcPts val="132"/>
              </a:spcBef>
              <a:tabLst>
                <a:tab pos="473268" algn="l"/>
                <a:tab pos="474228" algn="l"/>
              </a:tabLst>
            </a:pPr>
            <a:endParaRPr lang="en-IN" sz="2400" spc="-1" dirty="0">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r>
              <a:rPr lang="en-IN" sz="2133" spc="-1" dirty="0">
                <a:solidFill>
                  <a:srgbClr val="000000"/>
                </a:solidFill>
                <a:latin typeface="Calibri"/>
                <a:ea typeface="Microsoft YaHei"/>
              </a:rPr>
              <a:t>Application Layer : System Apps and 3rd Party Apps</a:t>
            </a:r>
            <a:br>
              <a:rPr sz="2133" dirty="0"/>
            </a:br>
            <a:r>
              <a:rPr lang="en-IN" sz="2133" spc="-1" dirty="0">
                <a:solidFill>
                  <a:srgbClr val="000000"/>
                </a:solidFill>
                <a:latin typeface="Calibri"/>
                <a:ea typeface="Microsoft YaHei"/>
              </a:rPr>
              <a:t> </a:t>
            </a:r>
            <a:endParaRPr lang="en-IN" sz="2133" spc="-1" dirty="0">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r>
              <a:rPr lang="en-IN" sz="2133" spc="-1" dirty="0">
                <a:solidFill>
                  <a:srgbClr val="000000"/>
                </a:solidFill>
                <a:latin typeface="Calibri"/>
                <a:ea typeface="Microsoft YaHei"/>
              </a:rPr>
              <a:t>Android Framework Layer : Framework resources</a:t>
            </a:r>
            <a:br>
              <a:rPr sz="2133" dirty="0"/>
            </a:br>
            <a:r>
              <a:rPr lang="en-IN" sz="2133" spc="-1" dirty="0">
                <a:solidFill>
                  <a:srgbClr val="000000"/>
                </a:solidFill>
                <a:latin typeface="Calibri"/>
                <a:ea typeface="Microsoft YaHei"/>
              </a:rPr>
              <a:t> </a:t>
            </a:r>
            <a:endParaRPr lang="en-IN" sz="2133" spc="-1" dirty="0">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r>
              <a:rPr lang="en-IN" sz="2133" spc="-1" dirty="0">
                <a:solidFill>
                  <a:srgbClr val="000000"/>
                </a:solidFill>
                <a:latin typeface="Calibri"/>
                <a:ea typeface="Microsoft YaHei"/>
              </a:rPr>
              <a:t>Android Libs and ART Layer : Android Code compilation and also provides environment for applications developing in C or C++</a:t>
            </a:r>
            <a:br>
              <a:rPr sz="2133" dirty="0"/>
            </a:br>
            <a:r>
              <a:rPr lang="en-IN" sz="2133" spc="-1" dirty="0">
                <a:solidFill>
                  <a:srgbClr val="000000"/>
                </a:solidFill>
                <a:latin typeface="Calibri"/>
                <a:ea typeface="Microsoft YaHei"/>
              </a:rPr>
              <a:t> </a:t>
            </a:r>
            <a:endParaRPr lang="en-IN" sz="2133" spc="-1" dirty="0">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r>
              <a:rPr lang="en-IN" sz="2133" spc="-1" dirty="0">
                <a:solidFill>
                  <a:srgbClr val="000000"/>
                </a:solidFill>
                <a:latin typeface="Calibri"/>
                <a:ea typeface="Microsoft YaHei"/>
              </a:rPr>
              <a:t>HAL Layer : Hardware devices interaction start</a:t>
            </a:r>
            <a:br>
              <a:rPr sz="2133" dirty="0"/>
            </a:br>
            <a:r>
              <a:rPr lang="en-IN" sz="2133" spc="-1" dirty="0">
                <a:solidFill>
                  <a:srgbClr val="000000"/>
                </a:solidFill>
                <a:latin typeface="Calibri"/>
                <a:ea typeface="Microsoft YaHei"/>
              </a:rPr>
              <a:t> </a:t>
            </a:r>
            <a:endParaRPr lang="en-IN" sz="2133" spc="-1" dirty="0">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r>
              <a:rPr lang="en-IN" sz="2133" spc="-1" dirty="0">
                <a:solidFill>
                  <a:srgbClr val="000000"/>
                </a:solidFill>
                <a:latin typeface="Calibri"/>
                <a:ea typeface="Microsoft YaHei"/>
              </a:rPr>
              <a:t>Linux Kernel Layer : Base layer where Android Bootup will start </a:t>
            </a:r>
            <a:endParaRPr lang="en-IN" sz="2133" spc="-1" dirty="0">
              <a:solidFill>
                <a:srgbClr val="000000"/>
              </a:solidFill>
              <a:latin typeface="Arial"/>
            </a:endParaRPr>
          </a:p>
          <a:p>
            <a:pPr>
              <a:spcBef>
                <a:spcPts val="132"/>
              </a:spcBef>
              <a:tabLst>
                <a:tab pos="473268" algn="l"/>
                <a:tab pos="474228" algn="l"/>
              </a:tabLst>
            </a:pPr>
            <a:endParaRPr lang="en-IN" sz="2400" spc="-1" dirty="0">
              <a:solidFill>
                <a:srgbClr val="000000"/>
              </a:solidFill>
              <a:latin typeface="Arial"/>
            </a:endParaRPr>
          </a:p>
        </p:txBody>
      </p:sp>
      <p:pic>
        <p:nvPicPr>
          <p:cNvPr id="64" name="Picture 63"/>
          <p:cNvPicPr/>
          <p:nvPr/>
        </p:nvPicPr>
        <p:blipFill>
          <a:blip r:embed="rId3"/>
          <a:stretch/>
        </p:blipFill>
        <p:spPr>
          <a:xfrm>
            <a:off x="6891360" y="768000"/>
            <a:ext cx="5056800" cy="5794080"/>
          </a:xfrm>
          <a:prstGeom prst="rect">
            <a:avLst/>
          </a:prstGeom>
          <a:ln w="0">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14253-113A-A433-04E1-2DB613D4E292}"/>
            </a:ext>
          </a:extLst>
        </p:cNvPr>
        <p:cNvGrpSpPr/>
        <p:nvPr/>
      </p:nvGrpSpPr>
      <p:grpSpPr>
        <a:xfrm>
          <a:off x="0" y="0"/>
          <a:ext cx="0" cy="0"/>
          <a:chOff x="0" y="0"/>
          <a:chExt cx="0" cy="0"/>
        </a:xfrm>
      </p:grpSpPr>
      <p:sp>
        <p:nvSpPr>
          <p:cNvPr id="2" name="PlaceHolder 1">
            <a:extLst>
              <a:ext uri="{FF2B5EF4-FFF2-40B4-BE49-F238E27FC236}">
                <a16:creationId xmlns:a16="http://schemas.microsoft.com/office/drawing/2014/main" id="{A518ABBF-22CF-40B5-EEEC-6029AFC00C7C}"/>
              </a:ext>
            </a:extLst>
          </p:cNvPr>
          <p:cNvSpPr>
            <a:spLocks noGrp="1"/>
          </p:cNvSpPr>
          <p:nvPr>
            <p:ph type="title"/>
          </p:nvPr>
        </p:nvSpPr>
        <p:spPr>
          <a:xfrm>
            <a:off x="341625" y="134333"/>
            <a:ext cx="6798831" cy="737279"/>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dirty="0">
                <a:solidFill>
                  <a:schemeClr val="dk1"/>
                </a:solidFill>
                <a:latin typeface="Times New Roman"/>
              </a:rPr>
              <a:t>Android Directory Structure</a:t>
            </a:r>
            <a:endParaRPr lang="en-IN" sz="3733" spc="-1" dirty="0">
              <a:solidFill>
                <a:srgbClr val="000000"/>
              </a:solidFill>
              <a:latin typeface="Arial"/>
            </a:endParaRPr>
          </a:p>
        </p:txBody>
      </p:sp>
      <p:pic>
        <p:nvPicPr>
          <p:cNvPr id="4" name="Picture 3">
            <a:extLst>
              <a:ext uri="{FF2B5EF4-FFF2-40B4-BE49-F238E27FC236}">
                <a16:creationId xmlns:a16="http://schemas.microsoft.com/office/drawing/2014/main" id="{D08FA935-FD7D-5FBF-4C38-2C66FEEC5A4B}"/>
              </a:ext>
            </a:extLst>
          </p:cNvPr>
          <p:cNvPicPr>
            <a:picLocks noChangeAspect="1"/>
          </p:cNvPicPr>
          <p:nvPr/>
        </p:nvPicPr>
        <p:blipFill>
          <a:blip r:embed="rId3"/>
          <a:stretch>
            <a:fillRect/>
          </a:stretch>
        </p:blipFill>
        <p:spPr>
          <a:xfrm>
            <a:off x="1622814" y="734514"/>
            <a:ext cx="8723347" cy="6123486"/>
          </a:xfrm>
          <a:prstGeom prst="rect">
            <a:avLst/>
          </a:prstGeom>
        </p:spPr>
      </p:pic>
    </p:spTree>
    <p:extLst>
      <p:ext uri="{BB962C8B-B14F-4D97-AF65-F5344CB8AC3E}">
        <p14:creationId xmlns:p14="http://schemas.microsoft.com/office/powerpoint/2010/main" val="750225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CFBD1-FD4D-4A29-B336-D5029BD76B1A}"/>
            </a:ext>
          </a:extLst>
        </p:cNvPr>
        <p:cNvGrpSpPr/>
        <p:nvPr/>
      </p:nvGrpSpPr>
      <p:grpSpPr>
        <a:xfrm>
          <a:off x="0" y="0"/>
          <a:ext cx="0" cy="0"/>
          <a:chOff x="0" y="0"/>
          <a:chExt cx="0" cy="0"/>
        </a:xfrm>
      </p:grpSpPr>
      <p:sp>
        <p:nvSpPr>
          <p:cNvPr id="62" name="PlaceHolder 1">
            <a:extLst>
              <a:ext uri="{FF2B5EF4-FFF2-40B4-BE49-F238E27FC236}">
                <a16:creationId xmlns:a16="http://schemas.microsoft.com/office/drawing/2014/main" id="{CE546F78-B996-5DC6-76A9-7364C4A9C9D3}"/>
              </a:ext>
            </a:extLst>
          </p:cNvPr>
          <p:cNvSpPr>
            <a:spLocks noGrp="1"/>
          </p:cNvSpPr>
          <p:nvPr>
            <p:ph type="title"/>
          </p:nvPr>
        </p:nvSpPr>
        <p:spPr>
          <a:xfrm>
            <a:off x="1042080" y="571680"/>
            <a:ext cx="4956480" cy="626880"/>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dirty="0">
                <a:solidFill>
                  <a:schemeClr val="dk1"/>
                </a:solidFill>
                <a:latin typeface="Times New Roman"/>
              </a:rPr>
              <a:t>Oracle Vs Google</a:t>
            </a:r>
            <a:endParaRPr lang="en-IN" sz="2133" spc="-1" dirty="0">
              <a:solidFill>
                <a:srgbClr val="000000"/>
              </a:solidFill>
              <a:latin typeface="Arial"/>
            </a:endParaRPr>
          </a:p>
        </p:txBody>
      </p:sp>
      <p:sp>
        <p:nvSpPr>
          <p:cNvPr id="3" name="TextBox 2">
            <a:extLst>
              <a:ext uri="{FF2B5EF4-FFF2-40B4-BE49-F238E27FC236}">
                <a16:creationId xmlns:a16="http://schemas.microsoft.com/office/drawing/2014/main" id="{C9155973-D1FE-01DE-30F0-9F21182B3B90}"/>
              </a:ext>
            </a:extLst>
          </p:cNvPr>
          <p:cNvSpPr txBox="1"/>
          <p:nvPr/>
        </p:nvSpPr>
        <p:spPr>
          <a:xfrm>
            <a:off x="860613" y="1198560"/>
            <a:ext cx="10673020" cy="5344027"/>
          </a:xfrm>
          <a:prstGeom prst="rect">
            <a:avLst/>
          </a:prstGeom>
          <a:noFill/>
        </p:spPr>
        <p:txBody>
          <a:bodyPr wrap="square">
            <a:spAutoFit/>
          </a:bodyPr>
          <a:lstStyle/>
          <a:p>
            <a:pPr algn="l"/>
            <a:r>
              <a:rPr lang="en-IN" sz="2133" dirty="0">
                <a:latin typeface="Georgia" panose="02040502050405020303" pitchFamily="18" charset="0"/>
              </a:rPr>
              <a:t>Oracle v. Google</a:t>
            </a:r>
            <a:br>
              <a:rPr lang="en-IN" sz="2133" dirty="0">
                <a:latin typeface="Georgia" panose="02040502050405020303" pitchFamily="18" charset="0"/>
              </a:rPr>
            </a:br>
            <a:endParaRPr lang="en-IN" sz="2133" dirty="0">
              <a:latin typeface="Georgia" panose="02040502050405020303" pitchFamily="18" charset="0"/>
            </a:endParaRPr>
          </a:p>
          <a:p>
            <a:pPr algn="l"/>
            <a:r>
              <a:rPr lang="en-IN" sz="2133" dirty="0">
                <a:latin typeface="Georgia" panose="02040502050405020303" pitchFamily="18" charset="0"/>
              </a:rPr>
              <a:t>Filed August 2010</a:t>
            </a:r>
            <a:br>
              <a:rPr lang="en-IN" sz="2133" dirty="0">
                <a:latin typeface="Georgia" panose="02040502050405020303" pitchFamily="18" charset="0"/>
              </a:rPr>
            </a:br>
            <a:endParaRPr lang="en-IN" sz="2133" dirty="0">
              <a:latin typeface="Georgia" panose="02040502050405020303" pitchFamily="18" charset="0"/>
            </a:endParaRPr>
          </a:p>
          <a:p>
            <a:pPr algn="l"/>
            <a:r>
              <a:rPr lang="en-IN" sz="2133" dirty="0">
                <a:latin typeface="Georgia" panose="02040502050405020303" pitchFamily="18" charset="0"/>
              </a:rPr>
              <a:t>Patent infringement:</a:t>
            </a:r>
          </a:p>
          <a:p>
            <a:pPr algn="l"/>
            <a:r>
              <a:rPr lang="en-IN" sz="2133" dirty="0">
                <a:latin typeface="Georgia" panose="02040502050405020303" pitchFamily="18" charset="0"/>
              </a:rPr>
              <a:t>6,125,447; 6,192,476; 5,966,702; 7,426,720; RE38,104; 6,910,205; and 6,061,520</a:t>
            </a:r>
            <a:br>
              <a:rPr lang="en-IN" sz="2133" dirty="0">
                <a:latin typeface="Georgia" panose="02040502050405020303" pitchFamily="18" charset="0"/>
              </a:rPr>
            </a:br>
            <a:endParaRPr lang="en-IN" sz="2133" dirty="0">
              <a:latin typeface="Georgia" panose="02040502050405020303" pitchFamily="18" charset="0"/>
            </a:endParaRPr>
          </a:p>
          <a:p>
            <a:pPr algn="l"/>
            <a:r>
              <a:rPr lang="en-IN" sz="2133" dirty="0">
                <a:latin typeface="Georgia" panose="02040502050405020303" pitchFamily="18" charset="0"/>
              </a:rPr>
              <a:t>Copyright infringement:</a:t>
            </a:r>
          </a:p>
          <a:p>
            <a:pPr algn="l"/>
            <a:r>
              <a:rPr lang="en-US" sz="2133" dirty="0">
                <a:latin typeface="Georgia" panose="02040502050405020303" pitchFamily="18" charset="0"/>
              </a:rPr>
              <a:t>Android does not use any Oracle Java libraries or JVM in the final product.</a:t>
            </a:r>
          </a:p>
          <a:p>
            <a:pPr algn="l"/>
            <a:r>
              <a:rPr lang="en-US" sz="2133" dirty="0">
                <a:latin typeface="Georgia" panose="02040502050405020303" pitchFamily="18" charset="0"/>
              </a:rPr>
              <a:t>Android relies on Apache Harmony and Dalvik </a:t>
            </a:r>
            <a:r>
              <a:rPr lang="en-IN" sz="2133" dirty="0">
                <a:latin typeface="Georgia" panose="02040502050405020303" pitchFamily="18" charset="0"/>
              </a:rPr>
              <a:t>instead.</a:t>
            </a:r>
            <a:br>
              <a:rPr lang="en-IN" sz="2133" dirty="0">
                <a:latin typeface="Georgia" panose="02040502050405020303" pitchFamily="18" charset="0"/>
              </a:rPr>
            </a:br>
            <a:endParaRPr lang="en-IN" sz="2133" dirty="0">
              <a:latin typeface="Georgia" panose="02040502050405020303" pitchFamily="18" charset="0"/>
            </a:endParaRPr>
          </a:p>
          <a:p>
            <a:pPr algn="l"/>
            <a:r>
              <a:rPr lang="en-US" sz="2133" dirty="0">
                <a:latin typeface="Georgia" panose="02040502050405020303" pitchFamily="18" charset="0"/>
              </a:rPr>
              <a:t>In October 2010, IBM left Apache Harmony to</a:t>
            </a:r>
          </a:p>
          <a:p>
            <a:pPr algn="l"/>
            <a:r>
              <a:rPr lang="en-US" sz="2133" dirty="0">
                <a:latin typeface="Georgia" panose="02040502050405020303" pitchFamily="18" charset="0"/>
              </a:rPr>
              <a:t>join work on Oracle's OpenJDK, leaving the </a:t>
            </a:r>
            <a:r>
              <a:rPr lang="en-IN" sz="2133" dirty="0">
                <a:latin typeface="Georgia" panose="02040502050405020303" pitchFamily="18" charset="0"/>
              </a:rPr>
              <a:t>project practically orphaned.</a:t>
            </a:r>
          </a:p>
          <a:p>
            <a:pPr algn="l"/>
            <a:r>
              <a:rPr lang="en-IN" sz="2133" dirty="0">
                <a:latin typeface="Georgia" panose="02040502050405020303" pitchFamily="18" charset="0"/>
              </a:rPr>
              <a:t>...</a:t>
            </a:r>
          </a:p>
          <a:p>
            <a:pPr algn="l"/>
            <a:r>
              <a:rPr lang="en-US" sz="2133" dirty="0">
                <a:latin typeface="Georgia" panose="02040502050405020303" pitchFamily="18" charset="0"/>
              </a:rPr>
              <a:t>In Spring of 2012 Oracle lost both on Copyright </a:t>
            </a:r>
            <a:r>
              <a:rPr lang="en-IN" sz="2133" dirty="0">
                <a:latin typeface="Georgia" panose="02040502050405020303" pitchFamily="18" charset="0"/>
              </a:rPr>
              <a:t>and Patent fronts</a:t>
            </a:r>
          </a:p>
          <a:p>
            <a:pPr algn="l"/>
            <a:r>
              <a:rPr lang="en-IN" sz="2133" dirty="0">
                <a:latin typeface="Georgia" panose="02040502050405020303" pitchFamily="18" charset="0"/>
              </a:rPr>
              <a:t>Oracle appealed</a:t>
            </a:r>
            <a:endParaRPr lang="en-IN" sz="2133" dirty="0"/>
          </a:p>
        </p:txBody>
      </p:sp>
    </p:spTree>
    <p:extLst>
      <p:ext uri="{BB962C8B-B14F-4D97-AF65-F5344CB8AC3E}">
        <p14:creationId xmlns:p14="http://schemas.microsoft.com/office/powerpoint/2010/main" val="2549626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41157B-A920-ED1E-B1CB-7FAD29ECF4CA}"/>
              </a:ext>
            </a:extLst>
          </p:cNvPr>
          <p:cNvPicPr>
            <a:picLocks noChangeAspect="1"/>
          </p:cNvPicPr>
          <p:nvPr/>
        </p:nvPicPr>
        <p:blipFill>
          <a:blip r:embed="rId2"/>
          <a:stretch>
            <a:fillRect/>
          </a:stretch>
        </p:blipFill>
        <p:spPr>
          <a:xfrm>
            <a:off x="1482166" y="-43867"/>
            <a:ext cx="9169389" cy="6901868"/>
          </a:xfrm>
          <a:prstGeom prst="rect">
            <a:avLst/>
          </a:prstGeom>
        </p:spPr>
      </p:pic>
    </p:spTree>
    <p:extLst>
      <p:ext uri="{BB962C8B-B14F-4D97-AF65-F5344CB8AC3E}">
        <p14:creationId xmlns:p14="http://schemas.microsoft.com/office/powerpoint/2010/main" val="145394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471809" y="309600"/>
            <a:ext cx="5436960" cy="626880"/>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dirty="0">
                <a:solidFill>
                  <a:schemeClr val="dk1"/>
                </a:solidFill>
                <a:latin typeface="Times New Roman"/>
              </a:rPr>
              <a:t>Android Architecture</a:t>
            </a:r>
            <a:endParaRPr lang="en-IN" sz="2400" spc="-1" dirty="0">
              <a:solidFill>
                <a:srgbClr val="000000"/>
              </a:solidFill>
              <a:latin typeface="Arial"/>
            </a:endParaRPr>
          </a:p>
        </p:txBody>
      </p:sp>
      <p:sp>
        <p:nvSpPr>
          <p:cNvPr id="87" name="Rectangle 86"/>
          <p:cNvSpPr/>
          <p:nvPr/>
        </p:nvSpPr>
        <p:spPr>
          <a:xfrm>
            <a:off x="1061760" y="3216000"/>
            <a:ext cx="9282028" cy="352167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spcBef>
                <a:spcPts val="1588"/>
              </a:spcBef>
              <a:spcAft>
                <a:spcPts val="1323"/>
              </a:spcAft>
              <a:tabLst>
                <a:tab pos="473268" algn="l"/>
                <a:tab pos="474228" algn="l"/>
              </a:tabLst>
            </a:pPr>
            <a:r>
              <a:rPr lang="en-IN" sz="2000" b="1" spc="-1">
                <a:solidFill>
                  <a:srgbClr val="000000"/>
                </a:solidFill>
                <a:latin typeface="Arial"/>
              </a:rPr>
              <a:t>Components :</a:t>
            </a:r>
            <a:endParaRPr lang="en-IN" sz="2000"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1867" spc="-1">
                <a:solidFill>
                  <a:srgbClr val="000000"/>
                </a:solidFill>
                <a:latin typeface="Calibri"/>
                <a:ea typeface="Microsoft YaHei"/>
              </a:rPr>
              <a:t>Activities: Represents a single screen with a user interface.</a:t>
            </a:r>
            <a:endParaRPr lang="en-IN" sz="1867"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1867" spc="-1">
                <a:solidFill>
                  <a:srgbClr val="000000"/>
                </a:solidFill>
                <a:latin typeface="Calibri"/>
                <a:ea typeface="Microsoft YaHei"/>
              </a:rPr>
              <a:t>Services: Handles background tasks and operations.</a:t>
            </a:r>
            <a:endParaRPr lang="en-IN" sz="1867"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1867" spc="-1">
                <a:solidFill>
                  <a:srgbClr val="000000"/>
                </a:solidFill>
                <a:latin typeface="Calibri"/>
                <a:ea typeface="Microsoft YaHei"/>
              </a:rPr>
              <a:t>Broadcast Receivers: Responds to broadcast messages from the system or other applications.</a:t>
            </a:r>
            <a:endParaRPr lang="en-IN" sz="1867"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1867" spc="-1">
                <a:solidFill>
                  <a:srgbClr val="000000"/>
                </a:solidFill>
                <a:latin typeface="Calibri"/>
                <a:ea typeface="Microsoft YaHei"/>
              </a:rPr>
              <a:t>Content Providers: Manages and provides access to application data</a:t>
            </a:r>
            <a:endParaRPr lang="en-IN" sz="1867"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1333" spc="-1">
                <a:solidFill>
                  <a:srgbClr val="000000"/>
                </a:solidFill>
                <a:latin typeface="Calibri"/>
                <a:ea typeface="Microsoft YaHei"/>
              </a:rPr>
              <a:t> .</a:t>
            </a:r>
            <a:endParaRPr lang="en-IN" sz="1333" spc="-1">
              <a:solidFill>
                <a:srgbClr val="000000"/>
              </a:solidFill>
              <a:latin typeface="Arial"/>
            </a:endParaRPr>
          </a:p>
        </p:txBody>
      </p:sp>
      <p:sp>
        <p:nvSpPr>
          <p:cNvPr id="88" name="Rectangle 87"/>
          <p:cNvSpPr/>
          <p:nvPr/>
        </p:nvSpPr>
        <p:spPr>
          <a:xfrm>
            <a:off x="960000" y="1248000"/>
            <a:ext cx="3188640" cy="458880"/>
          </a:xfrm>
          <a:prstGeom prst="rect">
            <a:avLst/>
          </a:prstGeom>
          <a:noFill/>
          <a:ln w="0">
            <a:noFill/>
          </a:ln>
        </p:spPr>
        <p:style>
          <a:lnRef idx="0">
            <a:scrgbClr r="0" g="0" b="0"/>
          </a:lnRef>
          <a:fillRef idx="0">
            <a:scrgbClr r="0" g="0" b="0"/>
          </a:fillRef>
          <a:effectRef idx="0">
            <a:scrgbClr r="0" g="0" b="0"/>
          </a:effectRef>
          <a:fontRef idx="minor"/>
        </p:style>
        <p:txBody>
          <a:bodyPr wrap="none" lIns="120000" tIns="60000" rIns="120000" bIns="60000" anchor="t">
            <a:noAutofit/>
          </a:bodyPr>
          <a:lstStyle/>
          <a:p>
            <a:pPr>
              <a:spcBef>
                <a:spcPts val="132"/>
              </a:spcBef>
              <a:tabLst>
                <a:tab pos="473268" algn="l"/>
                <a:tab pos="474228" algn="l"/>
              </a:tabLst>
            </a:pPr>
            <a:r>
              <a:rPr lang="en-IN" sz="2667" b="1" spc="-1">
                <a:solidFill>
                  <a:srgbClr val="000000"/>
                </a:solidFill>
                <a:latin typeface="Calibri"/>
                <a:ea typeface="Microsoft YaHei"/>
              </a:rPr>
              <a:t>Android Applications</a:t>
            </a:r>
            <a:endParaRPr lang="en-IN" sz="2667" spc="-1">
              <a:solidFill>
                <a:srgbClr val="000000"/>
              </a:solidFill>
              <a:latin typeface="Arial"/>
            </a:endParaRPr>
          </a:p>
        </p:txBody>
      </p:sp>
      <p:sp>
        <p:nvSpPr>
          <p:cNvPr id="89" name="Rectangle 88"/>
          <p:cNvSpPr/>
          <p:nvPr/>
        </p:nvSpPr>
        <p:spPr>
          <a:xfrm>
            <a:off x="912000" y="1632000"/>
            <a:ext cx="4079040" cy="1210560"/>
          </a:xfrm>
          <a:prstGeom prst="rect">
            <a:avLst/>
          </a:prstGeom>
          <a:noFill/>
          <a:ln w="0">
            <a:noFill/>
          </a:ln>
        </p:spPr>
        <p:style>
          <a:lnRef idx="0">
            <a:scrgbClr r="0" g="0" b="0"/>
          </a:lnRef>
          <a:fillRef idx="0">
            <a:scrgbClr r="0" g="0" b="0"/>
          </a:fillRef>
          <a:effectRef idx="0">
            <a:scrgbClr r="0" g="0" b="0"/>
          </a:effectRef>
          <a:fontRef idx="minor"/>
        </p:style>
        <p:txBody>
          <a:bodyPr lIns="120000" tIns="60000" rIns="120000" bIns="60000" anchor="t">
            <a:noAutofit/>
          </a:bodyPr>
          <a:lstStyle/>
          <a:p>
            <a:pPr>
              <a:spcBef>
                <a:spcPts val="1588"/>
              </a:spcBef>
              <a:spcAft>
                <a:spcPts val="1323"/>
              </a:spcAft>
              <a:tabLst>
                <a:tab pos="473268" algn="l"/>
                <a:tab pos="474228" algn="l"/>
              </a:tabLst>
            </a:pPr>
            <a:r>
              <a:rPr lang="en-IN" sz="1867" b="1" spc="-1">
                <a:solidFill>
                  <a:srgbClr val="000000"/>
                </a:solidFill>
                <a:latin typeface="Arial"/>
                <a:ea typeface="Microsoft YaHei"/>
              </a:rPr>
              <a:t>Role</a:t>
            </a:r>
            <a:r>
              <a:rPr lang="en-IN" sz="2400" spc="-1">
                <a:solidFill>
                  <a:srgbClr val="000000"/>
                </a:solidFill>
                <a:latin typeface="Arial"/>
                <a:ea typeface="Microsoft YaHei"/>
              </a:rPr>
              <a:t> : </a:t>
            </a:r>
            <a:r>
              <a:rPr lang="en-IN" sz="1733" spc="-1">
                <a:solidFill>
                  <a:srgbClr val="000000"/>
                </a:solidFill>
                <a:latin typeface="Arial"/>
                <a:ea typeface="Microsoft YaHei"/>
              </a:rPr>
              <a:t>The top layer where developers create and manage Android applications using the Android Framework APIs.</a:t>
            </a:r>
            <a:r>
              <a:rPr lang="en-IN" sz="1867" spc="-1">
                <a:solidFill>
                  <a:srgbClr val="000000"/>
                </a:solidFill>
                <a:latin typeface="Calibri"/>
                <a:ea typeface="Microsoft YaHei"/>
              </a:rPr>
              <a:t> </a:t>
            </a:r>
            <a:endParaRPr lang="en-IN" sz="1867" spc="-1">
              <a:solidFill>
                <a:srgbClr val="000000"/>
              </a:solidFill>
              <a:latin typeface="Arial"/>
            </a:endParaRPr>
          </a:p>
        </p:txBody>
      </p:sp>
      <p:pic>
        <p:nvPicPr>
          <p:cNvPr id="90" name="Picture 89"/>
          <p:cNvPicPr/>
          <p:nvPr/>
        </p:nvPicPr>
        <p:blipFill>
          <a:blip r:embed="rId2"/>
          <a:stretch/>
        </p:blipFill>
        <p:spPr>
          <a:xfrm>
            <a:off x="5232000" y="1440000"/>
            <a:ext cx="6127680" cy="959040"/>
          </a:xfrm>
          <a:prstGeom prst="rect">
            <a:avLst/>
          </a:prstGeom>
          <a:ln w="0">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233040" y="307200"/>
            <a:ext cx="5436960" cy="626880"/>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dirty="0">
                <a:solidFill>
                  <a:schemeClr val="dk1"/>
                </a:solidFill>
                <a:latin typeface="Times New Roman"/>
              </a:rPr>
              <a:t>Android Architecture</a:t>
            </a:r>
            <a:endParaRPr lang="en-IN" sz="2400" spc="-1" dirty="0">
              <a:solidFill>
                <a:srgbClr val="000000"/>
              </a:solidFill>
              <a:latin typeface="Arial"/>
            </a:endParaRPr>
          </a:p>
        </p:txBody>
      </p:sp>
      <p:sp>
        <p:nvSpPr>
          <p:cNvPr id="82" name="Rectangle 81"/>
          <p:cNvSpPr/>
          <p:nvPr/>
        </p:nvSpPr>
        <p:spPr>
          <a:xfrm>
            <a:off x="1015681" y="2880001"/>
            <a:ext cx="9611349" cy="4655057"/>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spcBef>
                <a:spcPts val="1588"/>
              </a:spcBef>
              <a:spcAft>
                <a:spcPts val="1323"/>
              </a:spcAft>
              <a:tabLst>
                <a:tab pos="473268" algn="l"/>
                <a:tab pos="474228" algn="l"/>
              </a:tabLst>
            </a:pPr>
            <a:r>
              <a:rPr lang="en-IN" sz="2000" b="1" spc="-1">
                <a:solidFill>
                  <a:srgbClr val="000000"/>
                </a:solidFill>
                <a:latin typeface="Arial"/>
              </a:rPr>
              <a:t>Components : </a:t>
            </a:r>
            <a:endParaRPr lang="en-IN" sz="2000"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1600" spc="-1">
                <a:solidFill>
                  <a:srgbClr val="000000"/>
                </a:solidFill>
                <a:latin typeface="Calibri"/>
                <a:ea typeface="Microsoft YaHei"/>
              </a:rPr>
              <a:t>Activity Manager: Manages the lifecycle of activities and tasks, handles task switching and process management.</a:t>
            </a:r>
            <a:endParaRPr lang="en-IN" sz="1600"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1600" spc="-1">
                <a:solidFill>
                  <a:srgbClr val="000000"/>
                </a:solidFill>
                <a:latin typeface="Calibri"/>
                <a:ea typeface="Microsoft YaHei"/>
              </a:rPr>
              <a:t>Window Manager: Manages the display and layout of windows and views on the screen.</a:t>
            </a:r>
            <a:endParaRPr lang="en-IN" sz="1600"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1600" spc="-1">
                <a:solidFill>
                  <a:srgbClr val="000000"/>
                </a:solidFill>
                <a:latin typeface="Calibri"/>
                <a:ea typeface="Microsoft YaHei"/>
              </a:rPr>
              <a:t>Package Manager: Handles application installation, uninstallation, and management of app permissions.</a:t>
            </a:r>
            <a:endParaRPr lang="en-IN" sz="1600"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1600" spc="-1">
                <a:solidFill>
                  <a:srgbClr val="000000"/>
                </a:solidFill>
                <a:latin typeface="Calibri"/>
                <a:ea typeface="Microsoft YaHei"/>
              </a:rPr>
              <a:t>Resource Manager: Manages app resources like strings, layouts, and drawables.</a:t>
            </a:r>
            <a:endParaRPr lang="en-IN" sz="1600"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1600" spc="-1">
                <a:solidFill>
                  <a:srgbClr val="000000"/>
                </a:solidFill>
                <a:latin typeface="Calibri"/>
                <a:ea typeface="Microsoft YaHei"/>
              </a:rPr>
              <a:t>Notification Manager: Handles notifications and alerts to the user.</a:t>
            </a:r>
            <a:endParaRPr lang="en-IN" sz="1600"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1600" spc="-1">
                <a:solidFill>
                  <a:srgbClr val="000000"/>
                </a:solidFill>
                <a:latin typeface="Calibri"/>
                <a:ea typeface="Microsoft YaHei"/>
              </a:rPr>
              <a:t>Content Providers: Facilitates data sharing between applications.</a:t>
            </a:r>
            <a:endParaRPr lang="en-IN" sz="1600"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1600" spc="-1">
                <a:solidFill>
                  <a:srgbClr val="000000"/>
                </a:solidFill>
                <a:latin typeface="Calibri"/>
                <a:ea typeface="Microsoft YaHei"/>
              </a:rPr>
              <a:t>Location Manager: Provides location-based services and access to GPS and network-based location data</a:t>
            </a:r>
            <a:r>
              <a:rPr lang="en-IN" sz="1733" spc="-1">
                <a:solidFill>
                  <a:srgbClr val="000000"/>
                </a:solidFill>
                <a:latin typeface="Calibri"/>
                <a:ea typeface="Microsoft YaHei"/>
              </a:rPr>
              <a:t>.</a:t>
            </a:r>
            <a:endParaRPr lang="en-IN" sz="1733" spc="-1">
              <a:solidFill>
                <a:srgbClr val="000000"/>
              </a:solidFill>
              <a:latin typeface="Arial"/>
            </a:endParaRPr>
          </a:p>
        </p:txBody>
      </p:sp>
      <p:sp>
        <p:nvSpPr>
          <p:cNvPr id="83" name="Rectangle 82"/>
          <p:cNvSpPr/>
          <p:nvPr/>
        </p:nvSpPr>
        <p:spPr>
          <a:xfrm>
            <a:off x="960000" y="1248000"/>
            <a:ext cx="3048000" cy="458880"/>
          </a:xfrm>
          <a:prstGeom prst="rect">
            <a:avLst/>
          </a:prstGeom>
          <a:noFill/>
          <a:ln w="0">
            <a:noFill/>
          </a:ln>
        </p:spPr>
        <p:style>
          <a:lnRef idx="0">
            <a:scrgbClr r="0" g="0" b="0"/>
          </a:lnRef>
          <a:fillRef idx="0">
            <a:scrgbClr r="0" g="0" b="0"/>
          </a:fillRef>
          <a:effectRef idx="0">
            <a:scrgbClr r="0" g="0" b="0"/>
          </a:effectRef>
          <a:fontRef idx="minor"/>
        </p:style>
        <p:txBody>
          <a:bodyPr wrap="none" lIns="120000" tIns="60000" rIns="120000" bIns="60000" anchor="t">
            <a:noAutofit/>
          </a:bodyPr>
          <a:lstStyle/>
          <a:p>
            <a:pPr>
              <a:spcBef>
                <a:spcPts val="132"/>
              </a:spcBef>
              <a:tabLst>
                <a:tab pos="473268" algn="l"/>
                <a:tab pos="474228" algn="l"/>
              </a:tabLst>
            </a:pPr>
            <a:r>
              <a:rPr lang="en-IN" sz="2667" b="1" spc="-1">
                <a:solidFill>
                  <a:srgbClr val="000000"/>
                </a:solidFill>
                <a:latin typeface="Calibri"/>
                <a:ea typeface="Microsoft YaHei"/>
              </a:rPr>
              <a:t>Android Framework</a:t>
            </a:r>
            <a:endParaRPr lang="en-IN" sz="2667" spc="-1">
              <a:solidFill>
                <a:srgbClr val="000000"/>
              </a:solidFill>
              <a:latin typeface="Arial"/>
            </a:endParaRPr>
          </a:p>
        </p:txBody>
      </p:sp>
      <p:pic>
        <p:nvPicPr>
          <p:cNvPr id="84" name="Picture 83"/>
          <p:cNvPicPr/>
          <p:nvPr/>
        </p:nvPicPr>
        <p:blipFill>
          <a:blip r:embed="rId2"/>
          <a:stretch/>
        </p:blipFill>
        <p:spPr>
          <a:xfrm>
            <a:off x="5520000" y="1200000"/>
            <a:ext cx="5999040" cy="1679040"/>
          </a:xfrm>
          <a:prstGeom prst="rect">
            <a:avLst/>
          </a:prstGeom>
          <a:ln w="0">
            <a:noFill/>
          </a:ln>
        </p:spPr>
      </p:pic>
      <p:sp>
        <p:nvSpPr>
          <p:cNvPr id="85" name="Rectangle 84"/>
          <p:cNvSpPr/>
          <p:nvPr/>
        </p:nvSpPr>
        <p:spPr>
          <a:xfrm>
            <a:off x="912000" y="1632000"/>
            <a:ext cx="4079040" cy="1137600"/>
          </a:xfrm>
          <a:prstGeom prst="rect">
            <a:avLst/>
          </a:prstGeom>
          <a:noFill/>
          <a:ln w="0">
            <a:noFill/>
          </a:ln>
        </p:spPr>
        <p:style>
          <a:lnRef idx="0">
            <a:scrgbClr r="0" g="0" b="0"/>
          </a:lnRef>
          <a:fillRef idx="0">
            <a:scrgbClr r="0" g="0" b="0"/>
          </a:fillRef>
          <a:effectRef idx="0">
            <a:scrgbClr r="0" g="0" b="0"/>
          </a:effectRef>
          <a:fontRef idx="minor"/>
        </p:style>
        <p:txBody>
          <a:bodyPr lIns="120000" tIns="60000" rIns="120000" bIns="60000" anchor="t">
            <a:noAutofit/>
          </a:bodyPr>
          <a:lstStyle/>
          <a:p>
            <a:pPr>
              <a:spcBef>
                <a:spcPts val="1588"/>
              </a:spcBef>
              <a:spcAft>
                <a:spcPts val="1323"/>
              </a:spcAft>
              <a:tabLst>
                <a:tab pos="473268" algn="l"/>
                <a:tab pos="474228" algn="l"/>
              </a:tabLst>
            </a:pPr>
            <a:r>
              <a:rPr lang="en-IN" sz="1867" b="1" spc="-1">
                <a:solidFill>
                  <a:srgbClr val="000000"/>
                </a:solidFill>
                <a:latin typeface="Arial"/>
                <a:ea typeface="Microsoft YaHei"/>
              </a:rPr>
              <a:t>Role</a:t>
            </a:r>
            <a:r>
              <a:rPr lang="en-IN" sz="2400" spc="-1">
                <a:solidFill>
                  <a:srgbClr val="000000"/>
                </a:solidFill>
                <a:latin typeface="Arial"/>
                <a:ea typeface="Microsoft YaHei"/>
              </a:rPr>
              <a:t> : </a:t>
            </a:r>
            <a:r>
              <a:rPr lang="en-IN" sz="1733" spc="-1">
                <a:solidFill>
                  <a:srgbClr val="000000"/>
                </a:solidFill>
                <a:latin typeface="Calibri"/>
                <a:ea typeface="Microsoft YaHei"/>
              </a:rPr>
              <a:t>Provides high-level APIs for building Android applications. It offers the essential tools and services needed for app development</a:t>
            </a:r>
            <a:r>
              <a:rPr lang="en-IN" sz="1867" spc="-1">
                <a:solidFill>
                  <a:srgbClr val="000000"/>
                </a:solidFill>
                <a:latin typeface="Calibri"/>
                <a:ea typeface="Microsoft YaHei"/>
              </a:rPr>
              <a:t> </a:t>
            </a:r>
            <a:endParaRPr lang="en-IN" sz="1867" spc="-1">
              <a:solidFill>
                <a:srgbClr val="000000"/>
              </a:solidFill>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206338" y="228000"/>
            <a:ext cx="5436960" cy="626880"/>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dirty="0">
                <a:solidFill>
                  <a:schemeClr val="dk1"/>
                </a:solidFill>
                <a:latin typeface="Times New Roman"/>
              </a:rPr>
              <a:t>Android Architecture</a:t>
            </a:r>
            <a:endParaRPr lang="en-IN" sz="2400" spc="-1" dirty="0">
              <a:solidFill>
                <a:srgbClr val="000000"/>
              </a:solidFill>
              <a:latin typeface="Arial"/>
            </a:endParaRPr>
          </a:p>
        </p:txBody>
      </p:sp>
      <p:sp>
        <p:nvSpPr>
          <p:cNvPr id="78" name="Rectangle 77"/>
          <p:cNvSpPr/>
          <p:nvPr/>
        </p:nvSpPr>
        <p:spPr>
          <a:xfrm>
            <a:off x="1178880" y="3264000"/>
            <a:ext cx="10897086" cy="4385816"/>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spcBef>
                <a:spcPts val="1588"/>
              </a:spcBef>
              <a:spcAft>
                <a:spcPts val="1323"/>
              </a:spcAft>
              <a:tabLst>
                <a:tab pos="473268" algn="l"/>
                <a:tab pos="474228" algn="l"/>
              </a:tabLst>
            </a:pPr>
            <a:r>
              <a:rPr lang="en-IN" sz="2000" b="1" spc="-1">
                <a:solidFill>
                  <a:srgbClr val="000000"/>
                </a:solidFill>
                <a:latin typeface="Calibri"/>
                <a:ea typeface="Microsoft YaHei"/>
              </a:rPr>
              <a:t>Role</a:t>
            </a:r>
            <a:r>
              <a:rPr lang="en-IN" sz="2000" spc="-1">
                <a:solidFill>
                  <a:srgbClr val="000000"/>
                </a:solidFill>
                <a:latin typeface="Calibri"/>
                <a:ea typeface="Microsoft YaHei"/>
              </a:rPr>
              <a:t> : </a:t>
            </a:r>
            <a:r>
              <a:rPr lang="en-IN" sz="1867" spc="-1">
                <a:solidFill>
                  <a:srgbClr val="000000"/>
                </a:solidFill>
                <a:latin typeface="Calibri"/>
                <a:ea typeface="Microsoft YaHei"/>
              </a:rPr>
              <a:t>Executes Android applications. ART has replaced Dalvik VM as the runtime environment for running apps</a:t>
            </a:r>
            <a:r>
              <a:rPr lang="en-IN" sz="2000" spc="-1">
                <a:solidFill>
                  <a:srgbClr val="000000"/>
                </a:solidFill>
                <a:latin typeface="Calibri"/>
                <a:ea typeface="Microsoft YaHei"/>
              </a:rPr>
              <a:t>. </a:t>
            </a:r>
            <a:endParaRPr lang="en-IN" sz="2000" spc="-1">
              <a:solidFill>
                <a:srgbClr val="000000"/>
              </a:solidFill>
              <a:latin typeface="Arial"/>
            </a:endParaRPr>
          </a:p>
          <a:p>
            <a:pPr>
              <a:spcBef>
                <a:spcPts val="1588"/>
              </a:spcBef>
              <a:spcAft>
                <a:spcPts val="1323"/>
              </a:spcAft>
              <a:tabLst>
                <a:tab pos="473268" algn="l"/>
                <a:tab pos="474228" algn="l"/>
              </a:tabLst>
            </a:pPr>
            <a:r>
              <a:rPr lang="en-IN" sz="2000" b="1" spc="-1">
                <a:solidFill>
                  <a:srgbClr val="000000"/>
                </a:solidFill>
                <a:latin typeface="Calibri"/>
                <a:ea typeface="Microsoft YaHei"/>
              </a:rPr>
              <a:t>Components</a:t>
            </a:r>
            <a:r>
              <a:rPr lang="en-IN" sz="2000" spc="-1">
                <a:solidFill>
                  <a:srgbClr val="000000"/>
                </a:solidFill>
                <a:latin typeface="Calibri"/>
                <a:ea typeface="Microsoft YaHei"/>
              </a:rPr>
              <a:t> :</a:t>
            </a:r>
            <a:endParaRPr lang="en-IN" sz="2000"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2000" spc="-1">
                <a:solidFill>
                  <a:srgbClr val="000000"/>
                </a:solidFill>
                <a:latin typeface="Calibri"/>
                <a:ea typeface="Microsoft YaHei"/>
              </a:rPr>
              <a:t>ART (Android Runtime): Includes AOT (Ahead-Of-Time) and JIT (Just-In-Time) compilation to</a:t>
            </a:r>
            <a:endParaRPr lang="en-IN" sz="2000" spc="-1">
              <a:solidFill>
                <a:srgbClr val="000000"/>
              </a:solidFill>
              <a:latin typeface="Arial"/>
            </a:endParaRPr>
          </a:p>
          <a:p>
            <a:pPr>
              <a:spcBef>
                <a:spcPts val="1588"/>
              </a:spcBef>
              <a:spcAft>
                <a:spcPts val="1323"/>
              </a:spcAft>
              <a:tabLst>
                <a:tab pos="473268" algn="l"/>
                <a:tab pos="474228" algn="l"/>
              </a:tabLst>
            </a:pPr>
            <a:r>
              <a:rPr lang="en-IN" sz="2000" spc="-1">
                <a:solidFill>
                  <a:srgbClr val="000000"/>
                </a:solidFill>
                <a:latin typeface="Calibri"/>
                <a:ea typeface="Microsoft YaHei"/>
              </a:rPr>
              <a:t> optimize app performance.</a:t>
            </a:r>
            <a:endParaRPr lang="en-IN" sz="2000"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2000" spc="-1">
                <a:solidFill>
                  <a:srgbClr val="000000"/>
                </a:solidFill>
                <a:latin typeface="Calibri"/>
                <a:ea typeface="Microsoft YaHei"/>
              </a:rPr>
              <a:t>Garbage Collector: Manages memory allocation and deallocation for efficient memory usage.</a:t>
            </a:r>
            <a:endParaRPr lang="en-IN" sz="2000" spc="-1">
              <a:solidFill>
                <a:srgbClr val="000000"/>
              </a:solidFill>
              <a:latin typeface="Arial"/>
            </a:endParaRPr>
          </a:p>
          <a:p>
            <a:pPr>
              <a:spcBef>
                <a:spcPts val="1588"/>
              </a:spcBef>
              <a:spcAft>
                <a:spcPts val="1323"/>
              </a:spcAft>
              <a:tabLst>
                <a:tab pos="473268" algn="l"/>
                <a:tab pos="474228" algn="l"/>
              </a:tabLst>
            </a:pPr>
            <a:endParaRPr lang="en-IN" sz="2000" spc="-1">
              <a:solidFill>
                <a:srgbClr val="000000"/>
              </a:solidFill>
              <a:latin typeface="Arial"/>
            </a:endParaRPr>
          </a:p>
          <a:p>
            <a:pPr>
              <a:spcBef>
                <a:spcPts val="1588"/>
              </a:spcBef>
              <a:spcAft>
                <a:spcPts val="1323"/>
              </a:spcAft>
              <a:tabLst>
                <a:tab pos="473268" algn="l"/>
                <a:tab pos="474228" algn="l"/>
              </a:tabLst>
            </a:pPr>
            <a:endParaRPr lang="en-IN" sz="2000" spc="-1">
              <a:solidFill>
                <a:srgbClr val="000000"/>
              </a:solidFill>
              <a:latin typeface="Arial"/>
            </a:endParaRPr>
          </a:p>
        </p:txBody>
      </p:sp>
      <p:pic>
        <p:nvPicPr>
          <p:cNvPr id="79" name="Picture 78"/>
          <p:cNvPicPr/>
          <p:nvPr/>
        </p:nvPicPr>
        <p:blipFill>
          <a:blip r:embed="rId2"/>
          <a:srcRect l="67258"/>
          <a:stretch>
            <a:fillRect/>
          </a:stretch>
        </p:blipFill>
        <p:spPr>
          <a:xfrm>
            <a:off x="2924818" y="1754880"/>
            <a:ext cx="1949574" cy="1343040"/>
          </a:xfrm>
          <a:prstGeom prst="rect">
            <a:avLst/>
          </a:prstGeom>
          <a:ln w="0">
            <a:noFill/>
          </a:ln>
        </p:spPr>
      </p:pic>
      <p:sp>
        <p:nvSpPr>
          <p:cNvPr id="80" name="Rectangle 79"/>
          <p:cNvSpPr/>
          <p:nvPr/>
        </p:nvSpPr>
        <p:spPr>
          <a:xfrm>
            <a:off x="960000" y="1296000"/>
            <a:ext cx="3629280" cy="458880"/>
          </a:xfrm>
          <a:prstGeom prst="rect">
            <a:avLst/>
          </a:prstGeom>
          <a:noFill/>
          <a:ln w="0">
            <a:noFill/>
          </a:ln>
        </p:spPr>
        <p:style>
          <a:lnRef idx="0">
            <a:scrgbClr r="0" g="0" b="0"/>
          </a:lnRef>
          <a:fillRef idx="0">
            <a:scrgbClr r="0" g="0" b="0"/>
          </a:fillRef>
          <a:effectRef idx="0">
            <a:scrgbClr r="0" g="0" b="0"/>
          </a:effectRef>
          <a:fontRef idx="minor"/>
        </p:style>
        <p:txBody>
          <a:bodyPr wrap="none" lIns="120000" tIns="60000" rIns="120000" bIns="60000" anchor="t">
            <a:noAutofit/>
          </a:bodyPr>
          <a:lstStyle/>
          <a:p>
            <a:pPr>
              <a:spcBef>
                <a:spcPts val="132"/>
              </a:spcBef>
              <a:tabLst>
                <a:tab pos="473268" algn="l"/>
                <a:tab pos="474228" algn="l"/>
              </a:tabLst>
            </a:pPr>
            <a:r>
              <a:rPr lang="en-IN" sz="2667" b="1" spc="-1">
                <a:solidFill>
                  <a:srgbClr val="000000"/>
                </a:solidFill>
                <a:latin typeface="Calibri"/>
                <a:ea typeface="Microsoft YaHei"/>
              </a:rPr>
              <a:t>Android Run Time (ART)</a:t>
            </a:r>
            <a:endParaRPr lang="en-IN" sz="2667" spc="-1">
              <a:solidFill>
                <a:srgbClr val="000000"/>
              </a:solidFill>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laceHolder 1"/>
          <p:cNvSpPr>
            <a:spLocks noGrp="1"/>
          </p:cNvSpPr>
          <p:nvPr>
            <p:ph type="title"/>
          </p:nvPr>
        </p:nvSpPr>
        <p:spPr>
          <a:xfrm>
            <a:off x="540635" y="228000"/>
            <a:ext cx="5436960" cy="626880"/>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dirty="0">
                <a:solidFill>
                  <a:schemeClr val="dk1"/>
                </a:solidFill>
                <a:latin typeface="Times New Roman"/>
              </a:rPr>
              <a:t>Android Architecture</a:t>
            </a:r>
            <a:endParaRPr lang="en-IN" sz="2400" spc="-1" dirty="0">
              <a:solidFill>
                <a:srgbClr val="000000"/>
              </a:solidFill>
              <a:latin typeface="Arial"/>
            </a:endParaRPr>
          </a:p>
        </p:txBody>
      </p:sp>
      <p:sp>
        <p:nvSpPr>
          <p:cNvPr id="74" name="Rectangle 73"/>
          <p:cNvSpPr/>
          <p:nvPr/>
        </p:nvSpPr>
        <p:spPr>
          <a:xfrm>
            <a:off x="1013281" y="3264000"/>
            <a:ext cx="11300401" cy="4385816"/>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spcBef>
                <a:spcPts val="1588"/>
              </a:spcBef>
              <a:spcAft>
                <a:spcPts val="1323"/>
              </a:spcAft>
              <a:tabLst>
                <a:tab pos="473268" algn="l"/>
                <a:tab pos="474228" algn="l"/>
              </a:tabLst>
            </a:pPr>
            <a:r>
              <a:rPr lang="en-IN" sz="2000" b="1" spc="-1">
                <a:solidFill>
                  <a:srgbClr val="000000"/>
                </a:solidFill>
                <a:latin typeface="Calibri"/>
              </a:rPr>
              <a:t>Role</a:t>
            </a:r>
            <a:r>
              <a:rPr lang="en-IN" sz="2000" spc="-1">
                <a:solidFill>
                  <a:srgbClr val="000000"/>
                </a:solidFill>
                <a:latin typeface="Calibri"/>
              </a:rPr>
              <a:t> : Provide essential functionalities and services needed by Android applications and system components </a:t>
            </a:r>
            <a:endParaRPr lang="en-IN" sz="2000" spc="-1">
              <a:solidFill>
                <a:srgbClr val="000000"/>
              </a:solidFill>
              <a:latin typeface="Arial"/>
            </a:endParaRPr>
          </a:p>
          <a:p>
            <a:pPr>
              <a:spcBef>
                <a:spcPts val="1588"/>
              </a:spcBef>
              <a:spcAft>
                <a:spcPts val="1323"/>
              </a:spcAft>
              <a:tabLst>
                <a:tab pos="473268" algn="l"/>
                <a:tab pos="474228" algn="l"/>
              </a:tabLst>
            </a:pPr>
            <a:r>
              <a:rPr lang="en-IN" sz="2000" b="1" spc="-1">
                <a:solidFill>
                  <a:srgbClr val="000000"/>
                </a:solidFill>
                <a:latin typeface="Calibri"/>
              </a:rPr>
              <a:t>Components</a:t>
            </a:r>
            <a:r>
              <a:rPr lang="en-IN" sz="2000" spc="-1">
                <a:solidFill>
                  <a:srgbClr val="000000"/>
                </a:solidFill>
                <a:latin typeface="Calibri"/>
              </a:rPr>
              <a:t> :</a:t>
            </a:r>
            <a:endParaRPr lang="en-IN" sz="2000"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2000" spc="-1">
                <a:solidFill>
                  <a:srgbClr val="000000"/>
                </a:solidFill>
                <a:latin typeface="Calibri"/>
              </a:rPr>
              <a:t>Core Libraries: Include Java-based libraries for common functionalities (e.g., collections, I/O, networking).</a:t>
            </a:r>
            <a:endParaRPr lang="en-IN" sz="2000"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2000" spc="-1">
                <a:solidFill>
                  <a:srgbClr val="000000"/>
                </a:solidFill>
                <a:latin typeface="Calibri"/>
              </a:rPr>
              <a:t>Media Framework: Handles audio, video, and graphics processing (e.g., ExoPlayer, OpenGL ES).</a:t>
            </a:r>
            <a:endParaRPr lang="en-IN" sz="2000"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2000" spc="-1">
                <a:solidFill>
                  <a:srgbClr val="000000"/>
                </a:solidFill>
                <a:latin typeface="Calibri"/>
              </a:rPr>
              <a:t>SQLite: Provides a lightweight database for local data storage.</a:t>
            </a:r>
            <a:endParaRPr lang="en-IN" sz="2000"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2000" spc="-1">
                <a:solidFill>
                  <a:srgbClr val="000000"/>
                </a:solidFill>
                <a:latin typeface="Calibri"/>
              </a:rPr>
              <a:t>WebKit: Used for rendering web content in WebView</a:t>
            </a:r>
            <a:endParaRPr lang="en-IN" sz="2000" spc="-1">
              <a:solidFill>
                <a:srgbClr val="000000"/>
              </a:solidFill>
              <a:latin typeface="Arial"/>
            </a:endParaRPr>
          </a:p>
          <a:p>
            <a:pPr>
              <a:spcBef>
                <a:spcPts val="1588"/>
              </a:spcBef>
              <a:spcAft>
                <a:spcPts val="1323"/>
              </a:spcAft>
              <a:tabLst>
                <a:tab pos="473268" algn="l"/>
                <a:tab pos="474228" algn="l"/>
              </a:tabLst>
            </a:pPr>
            <a:endParaRPr lang="en-IN" sz="2000" spc="-1">
              <a:solidFill>
                <a:srgbClr val="000000"/>
              </a:solidFill>
              <a:latin typeface="Arial"/>
            </a:endParaRPr>
          </a:p>
        </p:txBody>
      </p:sp>
      <p:pic>
        <p:nvPicPr>
          <p:cNvPr id="75" name="Picture 74"/>
          <p:cNvPicPr/>
          <p:nvPr/>
        </p:nvPicPr>
        <p:blipFill>
          <a:blip r:embed="rId2"/>
          <a:srcRect r="33897"/>
          <a:stretch>
            <a:fillRect/>
          </a:stretch>
        </p:blipFill>
        <p:spPr>
          <a:xfrm>
            <a:off x="2160000" y="1776000"/>
            <a:ext cx="3936000" cy="1343040"/>
          </a:xfrm>
          <a:prstGeom prst="rect">
            <a:avLst/>
          </a:prstGeom>
          <a:ln w="0">
            <a:noFill/>
          </a:ln>
        </p:spPr>
      </p:pic>
      <p:sp>
        <p:nvSpPr>
          <p:cNvPr id="76" name="Rectangle 75"/>
          <p:cNvSpPr/>
          <p:nvPr/>
        </p:nvSpPr>
        <p:spPr>
          <a:xfrm>
            <a:off x="1008000" y="1296000"/>
            <a:ext cx="3355200" cy="458880"/>
          </a:xfrm>
          <a:prstGeom prst="rect">
            <a:avLst/>
          </a:prstGeom>
          <a:noFill/>
          <a:ln w="0">
            <a:noFill/>
          </a:ln>
        </p:spPr>
        <p:style>
          <a:lnRef idx="0">
            <a:scrgbClr r="0" g="0" b="0"/>
          </a:lnRef>
          <a:fillRef idx="0">
            <a:scrgbClr r="0" g="0" b="0"/>
          </a:fillRef>
          <a:effectRef idx="0">
            <a:scrgbClr r="0" g="0" b="0"/>
          </a:effectRef>
          <a:fontRef idx="minor"/>
        </p:style>
        <p:txBody>
          <a:bodyPr wrap="none" lIns="120000" tIns="60000" rIns="120000" bIns="60000" anchor="t">
            <a:noAutofit/>
          </a:bodyPr>
          <a:lstStyle/>
          <a:p>
            <a:pPr>
              <a:spcBef>
                <a:spcPts val="132"/>
              </a:spcBef>
              <a:tabLst>
                <a:tab pos="473268" algn="l"/>
                <a:tab pos="474228" algn="l"/>
              </a:tabLst>
            </a:pPr>
            <a:r>
              <a:rPr lang="en-IN" sz="2667" b="1" spc="-1">
                <a:solidFill>
                  <a:srgbClr val="000000"/>
                </a:solidFill>
                <a:latin typeface="Calibri"/>
                <a:ea typeface="Microsoft YaHei"/>
              </a:rPr>
              <a:t>Native Libraries C/C++</a:t>
            </a:r>
            <a:endParaRPr lang="en-IN" sz="2667" spc="-1">
              <a:solidFill>
                <a:srgbClr val="000000"/>
              </a:solidFill>
              <a:latin typeface="Arial"/>
            </a:endParaRPr>
          </a:p>
        </p:txBody>
      </p:sp>
    </p:spTree>
    <p:extLst>
      <p:ext uri="{BB962C8B-B14F-4D97-AF65-F5344CB8AC3E}">
        <p14:creationId xmlns:p14="http://schemas.microsoft.com/office/powerpoint/2010/main" val="851049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PlaceHolder 1"/>
          <p:cNvSpPr>
            <a:spLocks noGrp="1"/>
          </p:cNvSpPr>
          <p:nvPr>
            <p:ph type="title"/>
          </p:nvPr>
        </p:nvSpPr>
        <p:spPr>
          <a:xfrm>
            <a:off x="683280" y="239761"/>
            <a:ext cx="5436960" cy="626880"/>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dirty="0">
                <a:solidFill>
                  <a:schemeClr val="dk1"/>
                </a:solidFill>
                <a:latin typeface="Times New Roman"/>
              </a:rPr>
              <a:t>Android Architecture</a:t>
            </a:r>
            <a:endParaRPr lang="en-IN" sz="2400" spc="-1" dirty="0">
              <a:solidFill>
                <a:srgbClr val="000000"/>
              </a:solidFill>
              <a:latin typeface="Arial"/>
            </a:endParaRPr>
          </a:p>
        </p:txBody>
      </p:sp>
      <p:sp>
        <p:nvSpPr>
          <p:cNvPr id="70" name="Rectangle 69"/>
          <p:cNvSpPr/>
          <p:nvPr/>
        </p:nvSpPr>
        <p:spPr>
          <a:xfrm>
            <a:off x="933600" y="1488001"/>
            <a:ext cx="10173106" cy="2418291"/>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spcBef>
                <a:spcPts val="132"/>
              </a:spcBef>
              <a:tabLst>
                <a:tab pos="473268" algn="l"/>
                <a:tab pos="474228" algn="l"/>
              </a:tabLst>
            </a:pPr>
            <a:r>
              <a:rPr lang="en-IN" sz="2667" b="1" spc="-1">
                <a:solidFill>
                  <a:srgbClr val="000000"/>
                </a:solidFill>
                <a:latin typeface="Calibri"/>
              </a:rPr>
              <a:t>HAL</a:t>
            </a:r>
            <a:endParaRPr lang="en-IN" sz="2667" spc="-1">
              <a:solidFill>
                <a:srgbClr val="000000"/>
              </a:solidFill>
              <a:latin typeface="Arial"/>
            </a:endParaRPr>
          </a:p>
          <a:p>
            <a:pPr>
              <a:spcBef>
                <a:spcPts val="132"/>
              </a:spcBef>
              <a:tabLst>
                <a:tab pos="473268" algn="l"/>
                <a:tab pos="474228" algn="l"/>
              </a:tabLst>
            </a:pPr>
            <a:endParaRPr lang="en-IN" sz="2133" spc="-1">
              <a:solidFill>
                <a:srgbClr val="000000"/>
              </a:solidFill>
              <a:latin typeface="Arial"/>
            </a:endParaRPr>
          </a:p>
          <a:p>
            <a:pPr>
              <a:spcBef>
                <a:spcPts val="132"/>
              </a:spcBef>
              <a:tabLst>
                <a:tab pos="473268" algn="l"/>
                <a:tab pos="474228" algn="l"/>
              </a:tabLst>
            </a:pPr>
            <a:r>
              <a:rPr lang="en-IN" sz="2133" b="1" spc="-1">
                <a:solidFill>
                  <a:srgbClr val="000000"/>
                </a:solidFill>
                <a:latin typeface="Calibri"/>
                <a:ea typeface="Microsoft YaHei"/>
              </a:rPr>
              <a:t>Role</a:t>
            </a:r>
            <a:r>
              <a:rPr lang="en-IN" sz="2133" spc="-1">
                <a:solidFill>
                  <a:srgbClr val="000000"/>
                </a:solidFill>
                <a:latin typeface="Calibri"/>
                <a:ea typeface="Microsoft YaHei"/>
              </a:rPr>
              <a:t>:</a:t>
            </a:r>
            <a:endParaRPr lang="en-IN" sz="2133" spc="-1">
              <a:solidFill>
                <a:srgbClr val="000000"/>
              </a:solidFill>
              <a:latin typeface="Arial"/>
            </a:endParaRPr>
          </a:p>
          <a:p>
            <a:pPr>
              <a:tabLst>
                <a:tab pos="473268" algn="l"/>
                <a:tab pos="474228" algn="l"/>
              </a:tabLst>
            </a:pPr>
            <a:r>
              <a:rPr lang="en-IN" sz="2133" spc="-1">
                <a:solidFill>
                  <a:srgbClr val="000000"/>
                </a:solidFill>
                <a:latin typeface="Calibri"/>
                <a:ea typeface="Microsoft YaHei"/>
              </a:rPr>
              <a:t>HAL provides a standardized interface </a:t>
            </a:r>
            <a:endParaRPr lang="en-IN" sz="2133" spc="-1">
              <a:solidFill>
                <a:srgbClr val="000000"/>
              </a:solidFill>
              <a:latin typeface="Arial"/>
            </a:endParaRPr>
          </a:p>
          <a:p>
            <a:pPr>
              <a:tabLst>
                <a:tab pos="473268" algn="l"/>
                <a:tab pos="474228" algn="l"/>
              </a:tabLst>
            </a:pPr>
            <a:r>
              <a:rPr lang="en-IN" sz="2133" spc="-1">
                <a:solidFill>
                  <a:srgbClr val="000000"/>
                </a:solidFill>
                <a:latin typeface="Calibri"/>
                <a:ea typeface="Microsoft YaHei"/>
              </a:rPr>
              <a:t>between the hardware and the Android framework, allowing Android to communicate with </a:t>
            </a:r>
            <a:endParaRPr lang="en-IN" sz="2133" spc="-1">
              <a:solidFill>
                <a:srgbClr val="000000"/>
              </a:solidFill>
              <a:latin typeface="Arial"/>
            </a:endParaRPr>
          </a:p>
          <a:p>
            <a:pPr>
              <a:tabLst>
                <a:tab pos="473268" algn="l"/>
                <a:tab pos="474228" algn="l"/>
              </a:tabLst>
            </a:pPr>
            <a:r>
              <a:rPr lang="en-IN" sz="2133" spc="-1">
                <a:solidFill>
                  <a:srgbClr val="000000"/>
                </a:solidFill>
                <a:latin typeface="Calibri"/>
                <a:ea typeface="Microsoft YaHei"/>
              </a:rPr>
              <a:t>different hardware components  .</a:t>
            </a:r>
            <a:endParaRPr lang="en-IN" sz="2133" spc="-1">
              <a:solidFill>
                <a:srgbClr val="000000"/>
              </a:solidFill>
              <a:latin typeface="Arial"/>
            </a:endParaRPr>
          </a:p>
          <a:p>
            <a:pPr>
              <a:spcBef>
                <a:spcPts val="132"/>
              </a:spcBef>
              <a:tabLst>
                <a:tab pos="473268" algn="l"/>
                <a:tab pos="474228" algn="l"/>
              </a:tabLst>
            </a:pPr>
            <a:endParaRPr lang="en-IN" sz="2133" spc="-1">
              <a:solidFill>
                <a:srgbClr val="000000"/>
              </a:solidFill>
              <a:latin typeface="Arial"/>
            </a:endParaRPr>
          </a:p>
        </p:txBody>
      </p:sp>
      <p:sp>
        <p:nvSpPr>
          <p:cNvPr id="71" name="Rectangle 70"/>
          <p:cNvSpPr/>
          <p:nvPr/>
        </p:nvSpPr>
        <p:spPr>
          <a:xfrm>
            <a:off x="961440" y="3552000"/>
            <a:ext cx="10317600" cy="3203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spcBef>
                <a:spcPts val="132"/>
              </a:spcBef>
              <a:tabLst>
                <a:tab pos="473268" algn="l"/>
                <a:tab pos="474228" algn="l"/>
              </a:tabLst>
            </a:pPr>
            <a:r>
              <a:rPr lang="en-IN" sz="2400" b="1" spc="-1" dirty="0">
                <a:solidFill>
                  <a:srgbClr val="000000"/>
                </a:solidFill>
                <a:latin typeface="Calibri"/>
                <a:ea typeface="Microsoft YaHei"/>
              </a:rPr>
              <a:t>Components :</a:t>
            </a:r>
            <a:endParaRPr lang="en-IN" sz="2400" spc="-1" dirty="0">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2133" spc="-1" dirty="0">
                <a:solidFill>
                  <a:srgbClr val="000000"/>
                </a:solidFill>
                <a:latin typeface="Calibri"/>
                <a:ea typeface="Microsoft YaHei"/>
              </a:rPr>
              <a:t>HAL Interfaces: Define methods for interacting with hardware components such as sensors, cameras, and GPS </a:t>
            </a:r>
            <a:endParaRPr lang="en-IN" sz="2133" spc="-1" dirty="0">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2133" spc="-1" dirty="0">
                <a:solidFill>
                  <a:srgbClr val="000000"/>
                </a:solidFill>
                <a:latin typeface="Calibri"/>
                <a:ea typeface="Microsoft YaHei"/>
              </a:rPr>
              <a:t>Implementation: Each hardware vendor provides specific implementations for these interfaces, ensuring compatibility with the Android framework. </a:t>
            </a:r>
            <a:endParaRPr lang="en-IN" sz="2133" spc="-1" dirty="0">
              <a:solidFill>
                <a:srgbClr val="000000"/>
              </a:solidFill>
              <a:latin typeface="Arial"/>
            </a:endParaRPr>
          </a:p>
          <a:p>
            <a:pPr>
              <a:spcBef>
                <a:spcPts val="132"/>
              </a:spcBef>
              <a:tabLst>
                <a:tab pos="473268" algn="l"/>
                <a:tab pos="474228" algn="l"/>
              </a:tabLst>
            </a:pPr>
            <a:endParaRPr lang="en-IN" sz="2400" spc="-1" dirty="0">
              <a:solidFill>
                <a:srgbClr val="000000"/>
              </a:solidFill>
              <a:latin typeface="Arial"/>
            </a:endParaRPr>
          </a:p>
        </p:txBody>
      </p:sp>
      <p:pic>
        <p:nvPicPr>
          <p:cNvPr id="72" name="Picture 71"/>
          <p:cNvPicPr/>
          <p:nvPr/>
        </p:nvPicPr>
        <p:blipFill>
          <a:blip r:embed="rId2"/>
          <a:stretch/>
        </p:blipFill>
        <p:spPr>
          <a:xfrm>
            <a:off x="5280000" y="1240320"/>
            <a:ext cx="6411840" cy="1068960"/>
          </a:xfrm>
          <a:prstGeom prst="rect">
            <a:avLst/>
          </a:prstGeom>
          <a:ln w="0">
            <a:noFill/>
          </a:ln>
        </p:spPr>
      </p:pic>
    </p:spTree>
    <p:extLst>
      <p:ext uri="{BB962C8B-B14F-4D97-AF65-F5344CB8AC3E}">
        <p14:creationId xmlns:p14="http://schemas.microsoft.com/office/powerpoint/2010/main" val="7683753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PlaceHolder 1"/>
          <p:cNvSpPr>
            <a:spLocks noGrp="1"/>
          </p:cNvSpPr>
          <p:nvPr>
            <p:ph type="title"/>
          </p:nvPr>
        </p:nvSpPr>
        <p:spPr>
          <a:xfrm>
            <a:off x="442312" y="266880"/>
            <a:ext cx="5436960" cy="626880"/>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dirty="0">
                <a:solidFill>
                  <a:schemeClr val="dk1"/>
                </a:solidFill>
                <a:latin typeface="Times New Roman"/>
              </a:rPr>
              <a:t>Android Architecture</a:t>
            </a:r>
            <a:endParaRPr lang="en-IN" sz="2400" spc="-1" dirty="0">
              <a:solidFill>
                <a:srgbClr val="000000"/>
              </a:solidFill>
              <a:latin typeface="Arial"/>
            </a:endParaRPr>
          </a:p>
        </p:txBody>
      </p:sp>
      <p:sp>
        <p:nvSpPr>
          <p:cNvPr id="66" name="Rectangle 65"/>
          <p:cNvSpPr/>
          <p:nvPr/>
        </p:nvSpPr>
        <p:spPr>
          <a:xfrm>
            <a:off x="933120" y="1140000"/>
            <a:ext cx="5545920" cy="4477444"/>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spcBef>
                <a:spcPts val="132"/>
              </a:spcBef>
              <a:tabLst>
                <a:tab pos="473268" algn="l"/>
                <a:tab pos="474228" algn="l"/>
              </a:tabLst>
            </a:pPr>
            <a:r>
              <a:rPr lang="en-IN" sz="2667" b="1" spc="-1" dirty="0">
                <a:solidFill>
                  <a:srgbClr val="000000"/>
                </a:solidFill>
                <a:latin typeface="Calibri"/>
              </a:rPr>
              <a:t>Linux Kernel</a:t>
            </a:r>
            <a:endParaRPr lang="en-IN" sz="2667" spc="-1" dirty="0">
              <a:solidFill>
                <a:srgbClr val="000000"/>
              </a:solidFill>
              <a:latin typeface="Arial"/>
            </a:endParaRPr>
          </a:p>
          <a:p>
            <a:pPr>
              <a:spcBef>
                <a:spcPts val="132"/>
              </a:spcBef>
              <a:tabLst>
                <a:tab pos="473268" algn="l"/>
                <a:tab pos="474228" algn="l"/>
              </a:tabLst>
            </a:pPr>
            <a:endParaRPr lang="en-IN" sz="2133" spc="-1" dirty="0">
              <a:solidFill>
                <a:srgbClr val="000000"/>
              </a:solidFill>
              <a:latin typeface="Arial"/>
            </a:endParaRPr>
          </a:p>
          <a:p>
            <a:pPr>
              <a:spcBef>
                <a:spcPts val="132"/>
              </a:spcBef>
              <a:tabLst>
                <a:tab pos="473268" algn="l"/>
                <a:tab pos="474228" algn="l"/>
              </a:tabLst>
            </a:pPr>
            <a:r>
              <a:rPr lang="en-IN" sz="2133" b="1" spc="-1" dirty="0">
                <a:solidFill>
                  <a:srgbClr val="000000"/>
                </a:solidFill>
                <a:latin typeface="Calibri"/>
                <a:ea typeface="Microsoft YaHei"/>
              </a:rPr>
              <a:t>Role</a:t>
            </a:r>
            <a:r>
              <a:rPr lang="en-IN" sz="2133" spc="-1" dirty="0">
                <a:solidFill>
                  <a:srgbClr val="000000"/>
                </a:solidFill>
                <a:latin typeface="Calibri"/>
                <a:ea typeface="Microsoft YaHei"/>
              </a:rPr>
              <a:t>:</a:t>
            </a:r>
            <a:endParaRPr lang="en-IN" sz="2133" spc="-1" dirty="0">
              <a:solidFill>
                <a:srgbClr val="000000"/>
              </a:solidFill>
              <a:latin typeface="Arial"/>
            </a:endParaRPr>
          </a:p>
          <a:p>
            <a:pPr>
              <a:spcBef>
                <a:spcPts val="132"/>
              </a:spcBef>
              <a:tabLst>
                <a:tab pos="473268" algn="l"/>
                <a:tab pos="474228" algn="l"/>
              </a:tabLst>
            </a:pPr>
            <a:r>
              <a:rPr lang="en-IN" sz="2133" spc="-1" dirty="0">
                <a:solidFill>
                  <a:srgbClr val="000000"/>
                </a:solidFill>
                <a:latin typeface="Calibri"/>
                <a:ea typeface="Microsoft YaHei"/>
              </a:rPr>
              <a:t>    The Linux kernel is the core of the Android </a:t>
            </a:r>
            <a:endParaRPr lang="en-IN" sz="2133" spc="-1" dirty="0">
              <a:solidFill>
                <a:srgbClr val="000000"/>
              </a:solidFill>
              <a:latin typeface="Arial"/>
            </a:endParaRPr>
          </a:p>
          <a:p>
            <a:pPr>
              <a:spcBef>
                <a:spcPts val="132"/>
              </a:spcBef>
              <a:tabLst>
                <a:tab pos="473268" algn="l"/>
                <a:tab pos="474228" algn="l"/>
              </a:tabLst>
            </a:pPr>
            <a:r>
              <a:rPr lang="en-IN" sz="2133" spc="-1" dirty="0">
                <a:solidFill>
                  <a:srgbClr val="000000"/>
                </a:solidFill>
                <a:latin typeface="Calibri"/>
                <a:ea typeface="Microsoft YaHei"/>
              </a:rPr>
              <a:t>operating system .It handles low-level operations and system services.</a:t>
            </a:r>
            <a:endParaRPr lang="en-IN" sz="2133" spc="-1" dirty="0">
              <a:solidFill>
                <a:srgbClr val="000000"/>
              </a:solidFill>
              <a:latin typeface="Arial"/>
            </a:endParaRPr>
          </a:p>
          <a:p>
            <a:pPr>
              <a:spcBef>
                <a:spcPts val="132"/>
              </a:spcBef>
              <a:tabLst>
                <a:tab pos="473268" algn="l"/>
                <a:tab pos="474228" algn="l"/>
              </a:tabLst>
            </a:pPr>
            <a:endParaRPr lang="en-IN" sz="2133" spc="-1" dirty="0">
              <a:solidFill>
                <a:srgbClr val="000000"/>
              </a:solidFill>
              <a:latin typeface="Arial"/>
            </a:endParaRPr>
          </a:p>
          <a:p>
            <a:pPr>
              <a:spcBef>
                <a:spcPts val="132"/>
              </a:spcBef>
              <a:tabLst>
                <a:tab pos="473268" algn="l"/>
                <a:tab pos="474228" algn="l"/>
              </a:tabLst>
            </a:pPr>
            <a:r>
              <a:rPr lang="en-IN" sz="2133" b="1" spc="-1" dirty="0">
                <a:solidFill>
                  <a:srgbClr val="000000"/>
                </a:solidFill>
                <a:latin typeface="Calibri"/>
                <a:ea typeface="Microsoft YaHei"/>
              </a:rPr>
              <a:t>Components</a:t>
            </a:r>
            <a:r>
              <a:rPr lang="en-IN" sz="2133" spc="-1" dirty="0">
                <a:solidFill>
                  <a:srgbClr val="000000"/>
                </a:solidFill>
                <a:latin typeface="Calibri"/>
                <a:ea typeface="Microsoft YaHei"/>
              </a:rPr>
              <a:t> :</a:t>
            </a:r>
            <a:br>
              <a:rPr sz="2133" dirty="0"/>
            </a:br>
            <a:r>
              <a:rPr lang="en-IN" sz="2133" spc="-1" dirty="0">
                <a:solidFill>
                  <a:srgbClr val="000000"/>
                </a:solidFill>
                <a:latin typeface="Calibri"/>
                <a:ea typeface="Microsoft YaHei"/>
              </a:rPr>
              <a:t> </a:t>
            </a:r>
            <a:endParaRPr lang="en-IN" sz="2133" spc="-1" dirty="0">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r>
              <a:rPr lang="en-IN" sz="2133" spc="-1" dirty="0">
                <a:solidFill>
                  <a:srgbClr val="000000"/>
                </a:solidFill>
                <a:latin typeface="Calibri"/>
                <a:ea typeface="Microsoft YaHei"/>
              </a:rPr>
              <a:t>Kernel: Manages hardware abstraction,</a:t>
            </a:r>
            <a:endParaRPr lang="en-IN" sz="2133" spc="-1" dirty="0">
              <a:solidFill>
                <a:srgbClr val="000000"/>
              </a:solidFill>
              <a:latin typeface="Arial"/>
            </a:endParaRPr>
          </a:p>
          <a:p>
            <a:pPr>
              <a:spcBef>
                <a:spcPts val="132"/>
              </a:spcBef>
              <a:tabLst>
                <a:tab pos="473268" algn="l"/>
                <a:tab pos="474228" algn="l"/>
              </a:tabLst>
            </a:pPr>
            <a:r>
              <a:rPr lang="en-IN" sz="2133" spc="-1" dirty="0">
                <a:solidFill>
                  <a:srgbClr val="000000"/>
                </a:solidFill>
                <a:latin typeface="Calibri"/>
                <a:ea typeface="Microsoft YaHei"/>
              </a:rPr>
              <a:t>    process management, memory management</a:t>
            </a:r>
            <a:endParaRPr lang="en-IN" sz="2133" spc="-1" dirty="0">
              <a:solidFill>
                <a:srgbClr val="000000"/>
              </a:solidFill>
              <a:latin typeface="Arial"/>
            </a:endParaRPr>
          </a:p>
          <a:p>
            <a:pPr>
              <a:spcBef>
                <a:spcPts val="132"/>
              </a:spcBef>
              <a:tabLst>
                <a:tab pos="473268" algn="l"/>
                <a:tab pos="474228" algn="l"/>
              </a:tabLst>
            </a:pPr>
            <a:r>
              <a:rPr lang="en-IN" sz="2133" spc="-1" dirty="0">
                <a:solidFill>
                  <a:srgbClr val="000000"/>
                </a:solidFill>
                <a:latin typeface="Calibri"/>
                <a:ea typeface="Microsoft YaHei"/>
              </a:rPr>
              <a:t>    and system calls.</a:t>
            </a:r>
            <a:endParaRPr lang="en-IN" sz="2133" spc="-1" dirty="0">
              <a:solidFill>
                <a:srgbClr val="000000"/>
              </a:solidFill>
              <a:latin typeface="Arial"/>
            </a:endParaRPr>
          </a:p>
          <a:p>
            <a:pPr>
              <a:spcBef>
                <a:spcPts val="132"/>
              </a:spcBef>
              <a:tabLst>
                <a:tab pos="473268" algn="l"/>
                <a:tab pos="474228" algn="l"/>
              </a:tabLst>
            </a:pPr>
            <a:endParaRPr lang="en-IN" sz="2133" spc="-1" dirty="0">
              <a:solidFill>
                <a:srgbClr val="000000"/>
              </a:solidFill>
              <a:latin typeface="Arial"/>
            </a:endParaRPr>
          </a:p>
        </p:txBody>
      </p:sp>
      <p:pic>
        <p:nvPicPr>
          <p:cNvPr id="67" name="Picture 66"/>
          <p:cNvPicPr/>
          <p:nvPr/>
        </p:nvPicPr>
        <p:blipFill>
          <a:blip r:embed="rId2"/>
          <a:stretch/>
        </p:blipFill>
        <p:spPr>
          <a:xfrm>
            <a:off x="6335520" y="1140000"/>
            <a:ext cx="5663520" cy="2939040"/>
          </a:xfrm>
          <a:prstGeom prst="rect">
            <a:avLst/>
          </a:prstGeom>
          <a:ln w="0">
            <a:noFill/>
          </a:ln>
        </p:spPr>
      </p:pic>
      <p:sp>
        <p:nvSpPr>
          <p:cNvPr id="68" name="Rectangle 67"/>
          <p:cNvSpPr/>
          <p:nvPr/>
        </p:nvSpPr>
        <p:spPr>
          <a:xfrm>
            <a:off x="933120" y="5051321"/>
            <a:ext cx="10317600" cy="2003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spcBef>
                <a:spcPts val="132"/>
              </a:spcBef>
              <a:tabLst>
                <a:tab pos="473268" algn="l"/>
                <a:tab pos="474228" algn="l"/>
              </a:tabLst>
            </a:pPr>
            <a:endParaRPr lang="en-IN" sz="2400" spc="-1" dirty="0">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r>
              <a:rPr lang="en-IN" sz="2133" spc="-1" dirty="0">
                <a:solidFill>
                  <a:srgbClr val="000000"/>
                </a:solidFill>
                <a:latin typeface="Calibri"/>
                <a:ea typeface="Microsoft YaHei"/>
              </a:rPr>
              <a:t>Drivers: Provides drivers for various hardware components like the display, camera, and network interfaces.</a:t>
            </a:r>
            <a:endParaRPr lang="en-IN" sz="2133" spc="-1" dirty="0">
              <a:solidFill>
                <a:srgbClr val="000000"/>
              </a:solidFill>
              <a:latin typeface="Arial"/>
            </a:endParaRPr>
          </a:p>
          <a:p>
            <a:pPr marL="287993" indent="-287993">
              <a:spcBef>
                <a:spcPts val="132"/>
              </a:spcBef>
              <a:buClr>
                <a:srgbClr val="000000"/>
              </a:buClr>
              <a:buSzPct val="45000"/>
              <a:buFont typeface="Wingdings" charset="2"/>
              <a:buChar char=""/>
              <a:tabLst>
                <a:tab pos="473268" algn="l"/>
                <a:tab pos="474228" algn="l"/>
              </a:tabLst>
            </a:pPr>
            <a:r>
              <a:rPr lang="en-IN" sz="2133" spc="-1" dirty="0">
                <a:solidFill>
                  <a:srgbClr val="000000"/>
                </a:solidFill>
                <a:latin typeface="Calibri"/>
                <a:ea typeface="Microsoft YaHei"/>
              </a:rPr>
              <a:t>Hardware Abstraction: Manages communication between hardware and the higher-level Android framework</a:t>
            </a:r>
            <a:endParaRPr lang="en-IN" sz="2133" spc="-1" dirty="0">
              <a:solidFill>
                <a:srgbClr val="000000"/>
              </a:solidFill>
              <a:latin typeface="Arial"/>
            </a:endParaRPr>
          </a:p>
          <a:p>
            <a:pPr>
              <a:spcBef>
                <a:spcPts val="132"/>
              </a:spcBef>
              <a:tabLst>
                <a:tab pos="473268" algn="l"/>
                <a:tab pos="474228" algn="l"/>
              </a:tabLst>
            </a:pPr>
            <a:endParaRPr lang="en-IN" sz="2400" spc="-1" dirty="0">
              <a:solidFill>
                <a:srgbClr val="000000"/>
              </a:solidFill>
              <a:latin typeface="Arial"/>
            </a:endParaRPr>
          </a:p>
        </p:txBody>
      </p:sp>
    </p:spTree>
    <p:extLst>
      <p:ext uri="{BB962C8B-B14F-4D97-AF65-F5344CB8AC3E}">
        <p14:creationId xmlns:p14="http://schemas.microsoft.com/office/powerpoint/2010/main" val="2185062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PlaceHolder 1"/>
          <p:cNvSpPr>
            <a:spLocks noGrp="1"/>
          </p:cNvSpPr>
          <p:nvPr>
            <p:ph type="title"/>
          </p:nvPr>
        </p:nvSpPr>
        <p:spPr>
          <a:xfrm>
            <a:off x="772810" y="639441"/>
            <a:ext cx="2674560" cy="1160640"/>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6400" b="1" spc="-43" dirty="0">
                <a:solidFill>
                  <a:schemeClr val="dk1"/>
                </a:solidFill>
                <a:latin typeface="Times New Roman"/>
              </a:rPr>
              <a:t>Agenda</a:t>
            </a:r>
            <a:endParaRPr lang="en-IN" sz="6400" spc="-1" dirty="0">
              <a:solidFill>
                <a:srgbClr val="000000"/>
              </a:solidFill>
              <a:latin typeface="Arial"/>
            </a:endParaRPr>
          </a:p>
        </p:txBody>
      </p:sp>
      <p:sp>
        <p:nvSpPr>
          <p:cNvPr id="43" name="object 3"/>
          <p:cNvSpPr/>
          <p:nvPr/>
        </p:nvSpPr>
        <p:spPr>
          <a:xfrm>
            <a:off x="1397760" y="1680001"/>
            <a:ext cx="7720800" cy="386296"/>
          </a:xfrm>
          <a:prstGeom prst="rect">
            <a:avLst/>
          </a:prstGeom>
          <a:noFill/>
          <a:ln w="0">
            <a:noFill/>
          </a:ln>
        </p:spPr>
        <p:style>
          <a:lnRef idx="0">
            <a:scrgbClr r="0" g="0" b="0"/>
          </a:lnRef>
          <a:fillRef idx="0">
            <a:scrgbClr r="0" g="0" b="0"/>
          </a:fillRef>
          <a:effectRef idx="0">
            <a:scrgbClr r="0" g="0" b="0"/>
          </a:effectRef>
          <a:fontRef idx="minor"/>
        </p:style>
        <p:txBody>
          <a:bodyPr lIns="0" tIns="16800" rIns="0" bIns="0" anchor="t">
            <a:spAutoFit/>
          </a:bodyPr>
          <a:lstStyle/>
          <a:p>
            <a:pPr marL="16800">
              <a:spcBef>
                <a:spcPts val="132"/>
              </a:spcBef>
            </a:pPr>
            <a:endParaRPr lang="en-IN" sz="2400" spc="-1">
              <a:solidFill>
                <a:srgbClr val="000000"/>
              </a:solidFill>
              <a:latin typeface="Arial"/>
            </a:endParaRPr>
          </a:p>
        </p:txBody>
      </p:sp>
      <p:sp>
        <p:nvSpPr>
          <p:cNvPr id="3" name="TextBox 2">
            <a:extLst>
              <a:ext uri="{FF2B5EF4-FFF2-40B4-BE49-F238E27FC236}">
                <a16:creationId xmlns:a16="http://schemas.microsoft.com/office/drawing/2014/main" id="{604D28A3-D05E-8533-F6C9-686F40C2E7B4}"/>
              </a:ext>
            </a:extLst>
          </p:cNvPr>
          <p:cNvSpPr txBox="1"/>
          <p:nvPr/>
        </p:nvSpPr>
        <p:spPr>
          <a:xfrm>
            <a:off x="986245" y="2233136"/>
            <a:ext cx="8930641" cy="1938992"/>
          </a:xfrm>
          <a:prstGeom prst="rect">
            <a:avLst/>
          </a:prstGeom>
          <a:noFill/>
        </p:spPr>
        <p:txBody>
          <a:bodyPr wrap="square">
            <a:spAutoFit/>
          </a:bodyPr>
          <a:lstStyle/>
          <a:p>
            <a:pPr marL="285750" indent="-285750">
              <a:buFont typeface="Arial" panose="020B0604020202020204" pitchFamily="34" charset="0"/>
              <a:buChar char="•"/>
            </a:pPr>
            <a:r>
              <a:rPr lang="en-IN" sz="2400" dirty="0"/>
              <a:t>Recap session</a:t>
            </a:r>
          </a:p>
          <a:p>
            <a:pPr marL="285750" indent="-285750">
              <a:buFont typeface="Arial" panose="020B0604020202020204" pitchFamily="34" charset="0"/>
              <a:buChar char="•"/>
            </a:pPr>
            <a:r>
              <a:rPr lang="en-IN" sz="2400" dirty="0"/>
              <a:t>Platform Setup</a:t>
            </a:r>
          </a:p>
          <a:p>
            <a:pPr marL="285750" indent="-285750">
              <a:buFont typeface="Arial" panose="020B0604020202020204" pitchFamily="34" charset="0"/>
              <a:buChar char="•"/>
            </a:pPr>
            <a:r>
              <a:rPr lang="en-IN" sz="2400" dirty="0"/>
              <a:t>The Hardware Platform: </a:t>
            </a:r>
            <a:r>
              <a:rPr lang="en-IN" sz="2400" dirty="0" err="1"/>
              <a:t>Telechip</a:t>
            </a:r>
            <a:r>
              <a:rPr lang="en-IN" sz="2400" dirty="0"/>
              <a:t> D3 TCX805x EVB</a:t>
            </a:r>
          </a:p>
          <a:p>
            <a:pPr marL="285750" indent="-285750">
              <a:buFont typeface="Arial" panose="020B0604020202020204" pitchFamily="34" charset="0"/>
              <a:buChar char="•"/>
            </a:pPr>
            <a:r>
              <a:rPr lang="en-IN" sz="2400" dirty="0"/>
              <a:t>IVI: Android Automotive OS-14</a:t>
            </a:r>
          </a:p>
          <a:p>
            <a:pPr marL="285750" indent="-285750">
              <a:buFont typeface="Arial" panose="020B0604020202020204" pitchFamily="34" charset="0"/>
              <a:buChar char="•"/>
            </a:pPr>
            <a:r>
              <a:rPr lang="en-IN" sz="2400" dirty="0"/>
              <a:t>Cluster: Linux (</a:t>
            </a:r>
            <a:r>
              <a:rPr lang="en-IN" sz="2400" dirty="0" err="1"/>
              <a:t>Yocto</a:t>
            </a:r>
            <a:r>
              <a:rPr lang="en-IN" sz="2400" dirty="0"/>
              <a:t> release provided by </a:t>
            </a:r>
            <a:r>
              <a:rPr lang="en-IN" sz="2400" dirty="0" err="1"/>
              <a:t>Telechip</a:t>
            </a:r>
            <a:r>
              <a:rPr lang="en-IN" sz="2400" dirty="0"/>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1042080" y="571680"/>
            <a:ext cx="7596480" cy="1152480"/>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a:solidFill>
                  <a:schemeClr val="dk1"/>
                </a:solidFill>
                <a:latin typeface="Times New Roman"/>
              </a:rPr>
              <a:t>Languages used for Development</a:t>
            </a:r>
            <a:endParaRPr lang="en-IN" sz="3733" spc="-1">
              <a:solidFill>
                <a:srgbClr val="000000"/>
              </a:solidFill>
              <a:latin typeface="Arial"/>
            </a:endParaRPr>
          </a:p>
        </p:txBody>
      </p:sp>
      <p:pic>
        <p:nvPicPr>
          <p:cNvPr id="92" name="Picture 91"/>
          <p:cNvPicPr/>
          <p:nvPr/>
        </p:nvPicPr>
        <p:blipFill>
          <a:blip r:embed="rId2"/>
          <a:stretch/>
        </p:blipFill>
        <p:spPr>
          <a:xfrm>
            <a:off x="6891360" y="1440000"/>
            <a:ext cx="4387200" cy="5224800"/>
          </a:xfrm>
          <a:prstGeom prst="rect">
            <a:avLst/>
          </a:prstGeom>
          <a:ln w="0">
            <a:noFill/>
          </a:ln>
        </p:spPr>
      </p:pic>
      <p:sp>
        <p:nvSpPr>
          <p:cNvPr id="93" name="Straight Connector 92"/>
          <p:cNvSpPr/>
          <p:nvPr/>
        </p:nvSpPr>
        <p:spPr>
          <a:xfrm flipH="1">
            <a:off x="5040000" y="1824000"/>
            <a:ext cx="1920000" cy="48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txBody>
          <a:bodyPr lIns="120000" tIns="-60000" rIns="120000" bIns="-60000" anchor="ctr">
            <a:noAutofit/>
          </a:bodyPr>
          <a:lstStyle/>
          <a:p>
            <a:endParaRPr lang="en-IN" sz="2400" spc="-1">
              <a:solidFill>
                <a:srgbClr val="000000"/>
              </a:solidFill>
              <a:latin typeface="Arial"/>
            </a:endParaRPr>
          </a:p>
        </p:txBody>
      </p:sp>
      <p:sp>
        <p:nvSpPr>
          <p:cNvPr id="94" name="Straight Connector 93"/>
          <p:cNvSpPr/>
          <p:nvPr/>
        </p:nvSpPr>
        <p:spPr>
          <a:xfrm flipH="1">
            <a:off x="5040480" y="2640000"/>
            <a:ext cx="1920000" cy="48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txBody>
          <a:bodyPr lIns="120000" tIns="-60000" rIns="120000" bIns="-60000" anchor="ctr">
            <a:noAutofit/>
          </a:bodyPr>
          <a:lstStyle/>
          <a:p>
            <a:endParaRPr lang="en-IN" sz="2400" spc="-1">
              <a:solidFill>
                <a:srgbClr val="000000"/>
              </a:solidFill>
              <a:latin typeface="Arial"/>
            </a:endParaRPr>
          </a:p>
        </p:txBody>
      </p:sp>
      <p:sp>
        <p:nvSpPr>
          <p:cNvPr id="95" name="Straight Connector 94"/>
          <p:cNvSpPr/>
          <p:nvPr/>
        </p:nvSpPr>
        <p:spPr>
          <a:xfrm flipH="1">
            <a:off x="5040480" y="3696000"/>
            <a:ext cx="1920000" cy="48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txBody>
          <a:bodyPr lIns="120000" tIns="-60000" rIns="120000" bIns="-60000" anchor="ctr">
            <a:noAutofit/>
          </a:bodyPr>
          <a:lstStyle/>
          <a:p>
            <a:endParaRPr lang="en-IN" sz="2400" spc="-1">
              <a:solidFill>
                <a:srgbClr val="000000"/>
              </a:solidFill>
              <a:latin typeface="Arial"/>
            </a:endParaRPr>
          </a:p>
        </p:txBody>
      </p:sp>
      <p:sp>
        <p:nvSpPr>
          <p:cNvPr id="96" name="Straight Connector 95"/>
          <p:cNvSpPr/>
          <p:nvPr/>
        </p:nvSpPr>
        <p:spPr>
          <a:xfrm flipH="1">
            <a:off x="5040480" y="4464000"/>
            <a:ext cx="1920000" cy="48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txBody>
          <a:bodyPr lIns="120000" tIns="-60000" rIns="120000" bIns="-60000" anchor="ctr">
            <a:noAutofit/>
          </a:bodyPr>
          <a:lstStyle/>
          <a:p>
            <a:endParaRPr lang="en-IN" sz="2400" spc="-1">
              <a:solidFill>
                <a:srgbClr val="000000"/>
              </a:solidFill>
              <a:latin typeface="Arial"/>
            </a:endParaRPr>
          </a:p>
        </p:txBody>
      </p:sp>
      <p:sp>
        <p:nvSpPr>
          <p:cNvPr id="97" name="Straight Connector 96"/>
          <p:cNvSpPr/>
          <p:nvPr/>
        </p:nvSpPr>
        <p:spPr>
          <a:xfrm flipH="1">
            <a:off x="5040480" y="5616000"/>
            <a:ext cx="1920000" cy="48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txBody>
          <a:bodyPr lIns="120000" tIns="-60000" rIns="120000" bIns="-60000" anchor="ctr">
            <a:noAutofit/>
          </a:bodyPr>
          <a:lstStyle/>
          <a:p>
            <a:endParaRPr lang="en-IN" sz="2400" spc="-1">
              <a:solidFill>
                <a:srgbClr val="000000"/>
              </a:solidFill>
              <a:latin typeface="Arial"/>
            </a:endParaRPr>
          </a:p>
        </p:txBody>
      </p:sp>
      <p:sp>
        <p:nvSpPr>
          <p:cNvPr id="98" name="Rectangle 97"/>
          <p:cNvSpPr/>
          <p:nvPr/>
        </p:nvSpPr>
        <p:spPr>
          <a:xfrm>
            <a:off x="2640000" y="1632000"/>
            <a:ext cx="2076960" cy="420000"/>
          </a:xfrm>
          <a:prstGeom prst="rect">
            <a:avLst/>
          </a:prstGeom>
          <a:noFill/>
          <a:ln w="0">
            <a:noFill/>
          </a:ln>
        </p:spPr>
        <p:style>
          <a:lnRef idx="0">
            <a:scrgbClr r="0" g="0" b="0"/>
          </a:lnRef>
          <a:fillRef idx="0">
            <a:scrgbClr r="0" g="0" b="0"/>
          </a:fillRef>
          <a:effectRef idx="0">
            <a:scrgbClr r="0" g="0" b="0"/>
          </a:effectRef>
          <a:fontRef idx="minor"/>
        </p:style>
        <p:txBody>
          <a:bodyPr lIns="120000" tIns="60000" rIns="120000" bIns="60000" anchor="t">
            <a:noAutofit/>
          </a:bodyPr>
          <a:lstStyle/>
          <a:p>
            <a:pPr>
              <a:lnSpc>
                <a:spcPct val="100000"/>
              </a:lnSpc>
            </a:pPr>
            <a:r>
              <a:rPr lang="en-IN" sz="2133" spc="-1">
                <a:solidFill>
                  <a:srgbClr val="000000"/>
                </a:solidFill>
                <a:latin typeface="Arial"/>
              </a:rPr>
              <a:t>Java /Kotlin</a:t>
            </a:r>
          </a:p>
        </p:txBody>
      </p:sp>
      <p:sp>
        <p:nvSpPr>
          <p:cNvPr id="99" name="Rectangle 98"/>
          <p:cNvSpPr/>
          <p:nvPr/>
        </p:nvSpPr>
        <p:spPr>
          <a:xfrm>
            <a:off x="2640000" y="2448000"/>
            <a:ext cx="2076960" cy="600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IN" sz="2133" spc="-1">
                <a:solidFill>
                  <a:srgbClr val="000000"/>
                </a:solidFill>
                <a:latin typeface="Arial"/>
              </a:rPr>
              <a:t>Java /Kotlin for new Applications</a:t>
            </a:r>
          </a:p>
        </p:txBody>
      </p:sp>
      <p:sp>
        <p:nvSpPr>
          <p:cNvPr id="100" name="Rectangle 99"/>
          <p:cNvSpPr/>
          <p:nvPr/>
        </p:nvSpPr>
        <p:spPr>
          <a:xfrm>
            <a:off x="2640000" y="3504000"/>
            <a:ext cx="2302560" cy="460320"/>
          </a:xfrm>
          <a:prstGeom prst="rect">
            <a:avLst/>
          </a:prstGeom>
          <a:noFill/>
          <a:ln w="0">
            <a:noFill/>
          </a:ln>
        </p:spPr>
        <p:style>
          <a:lnRef idx="0">
            <a:scrgbClr r="0" g="0" b="0"/>
          </a:lnRef>
          <a:fillRef idx="0">
            <a:scrgbClr r="0" g="0" b="0"/>
          </a:fillRef>
          <a:effectRef idx="0">
            <a:scrgbClr r="0" g="0" b="0"/>
          </a:effectRef>
          <a:fontRef idx="minor"/>
        </p:style>
        <p:txBody>
          <a:bodyPr lIns="120000" tIns="60000" rIns="120000" bIns="60000" anchor="t">
            <a:noAutofit/>
          </a:bodyPr>
          <a:lstStyle/>
          <a:p>
            <a:pPr>
              <a:lnSpc>
                <a:spcPct val="100000"/>
              </a:lnSpc>
            </a:pPr>
            <a:r>
              <a:rPr lang="en-IN" sz="2400" spc="-1">
                <a:solidFill>
                  <a:srgbClr val="000000"/>
                </a:solidFill>
                <a:latin typeface="Arial"/>
              </a:rPr>
              <a:t>C/C++</a:t>
            </a:r>
          </a:p>
        </p:txBody>
      </p:sp>
      <p:sp>
        <p:nvSpPr>
          <p:cNvPr id="101" name="Rectangle 100"/>
          <p:cNvSpPr/>
          <p:nvPr/>
        </p:nvSpPr>
        <p:spPr>
          <a:xfrm>
            <a:off x="2592000" y="4272000"/>
            <a:ext cx="2556960" cy="460320"/>
          </a:xfrm>
          <a:prstGeom prst="rect">
            <a:avLst/>
          </a:prstGeom>
          <a:noFill/>
          <a:ln w="0">
            <a:noFill/>
          </a:ln>
        </p:spPr>
        <p:style>
          <a:lnRef idx="0">
            <a:scrgbClr r="0" g="0" b="0"/>
          </a:lnRef>
          <a:fillRef idx="0">
            <a:scrgbClr r="0" g="0" b="0"/>
          </a:fillRef>
          <a:effectRef idx="0">
            <a:scrgbClr r="0" g="0" b="0"/>
          </a:effectRef>
          <a:fontRef idx="minor"/>
        </p:style>
        <p:txBody>
          <a:bodyPr lIns="120000" tIns="60000" rIns="120000" bIns="60000" anchor="t">
            <a:noAutofit/>
          </a:bodyPr>
          <a:lstStyle/>
          <a:p>
            <a:pPr>
              <a:lnSpc>
                <a:spcPct val="100000"/>
              </a:lnSpc>
            </a:pPr>
            <a:r>
              <a:rPr lang="en-IN" sz="2400" spc="-1">
                <a:solidFill>
                  <a:srgbClr val="000000"/>
                </a:solidFill>
                <a:latin typeface="Arial"/>
              </a:rPr>
              <a:t>C/C++</a:t>
            </a:r>
          </a:p>
        </p:txBody>
      </p:sp>
      <p:sp>
        <p:nvSpPr>
          <p:cNvPr id="102" name="Rectangle 101"/>
          <p:cNvSpPr/>
          <p:nvPr/>
        </p:nvSpPr>
        <p:spPr>
          <a:xfrm>
            <a:off x="2640000" y="5424000"/>
            <a:ext cx="2076960" cy="460320"/>
          </a:xfrm>
          <a:prstGeom prst="rect">
            <a:avLst/>
          </a:prstGeom>
          <a:noFill/>
          <a:ln w="0">
            <a:noFill/>
          </a:ln>
        </p:spPr>
        <p:style>
          <a:lnRef idx="0">
            <a:scrgbClr r="0" g="0" b="0"/>
          </a:lnRef>
          <a:fillRef idx="0">
            <a:scrgbClr r="0" g="0" b="0"/>
          </a:fillRef>
          <a:effectRef idx="0">
            <a:scrgbClr r="0" g="0" b="0"/>
          </a:effectRef>
          <a:fontRef idx="minor"/>
        </p:style>
        <p:txBody>
          <a:bodyPr lIns="120000" tIns="60000" rIns="120000" bIns="60000" anchor="t">
            <a:noAutofit/>
          </a:bodyPr>
          <a:lstStyle/>
          <a:p>
            <a:pPr>
              <a:lnSpc>
                <a:spcPct val="100000"/>
              </a:lnSpc>
            </a:pPr>
            <a:r>
              <a:rPr lang="en-IN" sz="2400" spc="-1">
                <a:solidFill>
                  <a:srgbClr val="000000"/>
                </a:solidFill>
                <a:latin typeface="Arial"/>
              </a:rPr>
              <a:t>Native C</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1042080" y="571680"/>
            <a:ext cx="7596480" cy="866880"/>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a:solidFill>
                  <a:schemeClr val="dk1"/>
                </a:solidFill>
                <a:latin typeface="Times New Roman"/>
              </a:rPr>
              <a:t>Android Studio, SDK &amp; Emulator</a:t>
            </a:r>
            <a:endParaRPr lang="en-IN" sz="3733" spc="-1">
              <a:solidFill>
                <a:srgbClr val="000000"/>
              </a:solidFill>
              <a:latin typeface="Arial"/>
            </a:endParaRPr>
          </a:p>
        </p:txBody>
      </p:sp>
      <p:sp>
        <p:nvSpPr>
          <p:cNvPr id="104" name="Rectangle 103"/>
          <p:cNvSpPr/>
          <p:nvPr/>
        </p:nvSpPr>
        <p:spPr>
          <a:xfrm>
            <a:off x="960000" y="1632000"/>
            <a:ext cx="7678560" cy="3992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IN" sz="2133" b="1" spc="-1">
                <a:solidFill>
                  <a:srgbClr val="000000"/>
                </a:solidFill>
                <a:latin typeface="Calibri"/>
              </a:rPr>
              <a:t>Android Studio</a:t>
            </a:r>
            <a:r>
              <a:rPr lang="en-IN" sz="2133" spc="-1">
                <a:solidFill>
                  <a:srgbClr val="000000"/>
                </a:solidFill>
                <a:latin typeface="Calibri"/>
              </a:rPr>
              <a:t> is the IDE where developers write, test, and debug their applications. It integrates various tools and utilities needed for Android development.</a:t>
            </a:r>
            <a:endParaRPr lang="en-IN" sz="2133" spc="-1">
              <a:solidFill>
                <a:srgbClr val="000000"/>
              </a:solidFill>
              <a:latin typeface="Arial"/>
            </a:endParaRPr>
          </a:p>
          <a:p>
            <a:pPr>
              <a:lnSpc>
                <a:spcPct val="100000"/>
              </a:lnSpc>
            </a:pPr>
            <a:endParaRPr lang="en-IN" sz="2400" spc="-1">
              <a:solidFill>
                <a:srgbClr val="000000"/>
              </a:solidFill>
              <a:latin typeface="Arial"/>
            </a:endParaRPr>
          </a:p>
          <a:p>
            <a:pPr>
              <a:lnSpc>
                <a:spcPct val="100000"/>
              </a:lnSpc>
            </a:pPr>
            <a:r>
              <a:rPr lang="en-IN" sz="2133" b="1" spc="-1">
                <a:solidFill>
                  <a:srgbClr val="000000"/>
                </a:solidFill>
                <a:latin typeface="Calibri"/>
                <a:ea typeface="Microsoft YaHei"/>
              </a:rPr>
              <a:t>Android SDK</a:t>
            </a:r>
            <a:r>
              <a:rPr lang="en-IN" sz="2133" spc="-1">
                <a:solidFill>
                  <a:srgbClr val="000000"/>
                </a:solidFill>
                <a:latin typeface="Calibri"/>
                <a:ea typeface="Microsoft YaHei"/>
              </a:rPr>
              <a:t> provides the core tools and libraries required for building Android apps. It includes essential components like platform tools, build tools, and libraries that Android Studio uses to compile and run applications.</a:t>
            </a:r>
            <a:endParaRPr lang="en-IN" sz="2133" spc="-1">
              <a:solidFill>
                <a:srgbClr val="000000"/>
              </a:solidFill>
              <a:latin typeface="Arial"/>
            </a:endParaRPr>
          </a:p>
          <a:p>
            <a:pPr>
              <a:lnSpc>
                <a:spcPct val="100000"/>
              </a:lnSpc>
            </a:pPr>
            <a:endParaRPr lang="en-IN" sz="2400" spc="-1">
              <a:solidFill>
                <a:srgbClr val="000000"/>
              </a:solidFill>
              <a:latin typeface="Arial"/>
            </a:endParaRPr>
          </a:p>
          <a:p>
            <a:pPr>
              <a:lnSpc>
                <a:spcPct val="100000"/>
              </a:lnSpc>
            </a:pPr>
            <a:r>
              <a:rPr lang="en-IN" sz="2133" b="1" spc="-1">
                <a:solidFill>
                  <a:srgbClr val="000000"/>
                </a:solidFill>
                <a:latin typeface="Calibri"/>
                <a:ea typeface="Microsoft YaHei"/>
              </a:rPr>
              <a:t>Android Emulator</a:t>
            </a:r>
            <a:r>
              <a:rPr lang="en-IN" sz="2133" spc="-1">
                <a:solidFill>
                  <a:srgbClr val="000000"/>
                </a:solidFill>
                <a:latin typeface="Calibri"/>
                <a:ea typeface="Microsoft YaHei"/>
              </a:rPr>
              <a:t> is a powerful tool for Android developers, providing a versatile environment for testing and debugging applications across various devices and Android versions </a:t>
            </a:r>
            <a:endParaRPr lang="en-IN" sz="2133" spc="-1">
              <a:solidFill>
                <a:srgbClr val="000000"/>
              </a:solidFill>
              <a:latin typeface="Arial"/>
            </a:endParaRPr>
          </a:p>
          <a:p>
            <a:pPr>
              <a:lnSpc>
                <a:spcPct val="100000"/>
              </a:lnSpc>
            </a:pPr>
            <a:endParaRPr lang="en-IN" sz="2400" spc="-1">
              <a:solidFill>
                <a:srgbClr val="000000"/>
              </a:solidFill>
              <a:latin typeface="Arial"/>
            </a:endParaRPr>
          </a:p>
        </p:txBody>
      </p:sp>
      <p:pic>
        <p:nvPicPr>
          <p:cNvPr id="105" name="Picture 104"/>
          <p:cNvPicPr/>
          <p:nvPr/>
        </p:nvPicPr>
        <p:blipFill>
          <a:blip r:embed="rId2"/>
          <a:stretch/>
        </p:blipFill>
        <p:spPr>
          <a:xfrm>
            <a:off x="9120000" y="1200000"/>
            <a:ext cx="2667360" cy="1399680"/>
          </a:xfrm>
          <a:prstGeom prst="rect">
            <a:avLst/>
          </a:prstGeom>
          <a:ln w="0">
            <a:noFill/>
          </a:ln>
        </p:spPr>
      </p:pic>
      <p:pic>
        <p:nvPicPr>
          <p:cNvPr id="106" name="Picture 105"/>
          <p:cNvPicPr/>
          <p:nvPr/>
        </p:nvPicPr>
        <p:blipFill>
          <a:blip r:embed="rId3"/>
          <a:stretch/>
        </p:blipFill>
        <p:spPr>
          <a:xfrm>
            <a:off x="9168000" y="2640000"/>
            <a:ext cx="2398560" cy="1198560"/>
          </a:xfrm>
          <a:prstGeom prst="rect">
            <a:avLst/>
          </a:prstGeom>
          <a:ln w="0">
            <a:noFill/>
          </a:ln>
        </p:spPr>
      </p:pic>
      <p:pic>
        <p:nvPicPr>
          <p:cNvPr id="107" name="Picture 106"/>
          <p:cNvPicPr/>
          <p:nvPr/>
        </p:nvPicPr>
        <p:blipFill>
          <a:blip r:embed="rId4"/>
          <a:stretch/>
        </p:blipFill>
        <p:spPr>
          <a:xfrm>
            <a:off x="9648000" y="3999360"/>
            <a:ext cx="1663200" cy="1663200"/>
          </a:xfrm>
          <a:prstGeom prst="rect">
            <a:avLst/>
          </a:prstGeom>
          <a:ln w="0">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1042080" y="571680"/>
            <a:ext cx="7596480" cy="866880"/>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a:solidFill>
                  <a:schemeClr val="dk1"/>
                </a:solidFill>
                <a:latin typeface="Times New Roman"/>
              </a:rPr>
              <a:t>Android Studio, SDK &amp; Emulator</a:t>
            </a:r>
            <a:endParaRPr lang="en-IN" sz="3733" spc="-1">
              <a:solidFill>
                <a:srgbClr val="000000"/>
              </a:solidFill>
              <a:latin typeface="Arial"/>
            </a:endParaRPr>
          </a:p>
        </p:txBody>
      </p:sp>
      <p:sp>
        <p:nvSpPr>
          <p:cNvPr id="109" name="Rectangle 108"/>
          <p:cNvSpPr/>
          <p:nvPr/>
        </p:nvSpPr>
        <p:spPr>
          <a:xfrm>
            <a:off x="960000" y="1632000"/>
            <a:ext cx="8879040" cy="3992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IN" sz="2133" b="1" spc="-1">
                <a:solidFill>
                  <a:srgbClr val="000000"/>
                </a:solidFill>
                <a:latin typeface="Calibri"/>
              </a:rPr>
              <a:t>Android Studio</a:t>
            </a:r>
            <a:endParaRPr lang="en-IN" sz="2133" spc="-1">
              <a:solidFill>
                <a:srgbClr val="000000"/>
              </a:solidFill>
              <a:latin typeface="Arial"/>
            </a:endParaRPr>
          </a:p>
          <a:p>
            <a:pPr>
              <a:lnSpc>
                <a:spcPct val="100000"/>
              </a:lnSpc>
            </a:pPr>
            <a:endParaRPr lang="en-IN" sz="2133"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1867" spc="-1">
                <a:solidFill>
                  <a:srgbClr val="000000"/>
                </a:solidFill>
                <a:latin typeface="Calibri"/>
                <a:ea typeface="Microsoft YaHei"/>
              </a:rPr>
              <a:t>Android Studio is official IDE used for Android Application Development </a:t>
            </a:r>
            <a:endParaRPr lang="en-IN" sz="1867"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1867" spc="-1">
                <a:solidFill>
                  <a:srgbClr val="000000"/>
                </a:solidFill>
                <a:latin typeface="Calibri"/>
                <a:ea typeface="Microsoft YaHei"/>
              </a:rPr>
              <a:t>Android Studio is Developed and Supported by Google &amp; it is Open Source</a:t>
            </a:r>
            <a:endParaRPr lang="en-IN" sz="1867"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1867" spc="-1">
                <a:solidFill>
                  <a:srgbClr val="000000"/>
                </a:solidFill>
                <a:latin typeface="Calibri"/>
                <a:ea typeface="Microsoft YaHei"/>
              </a:rPr>
              <a:t>It integrates code editing, debugging, performance monitoring, and testing tools into a single environment, providing developers with everything needed to create high-quality Android applications</a:t>
            </a:r>
            <a:endParaRPr lang="en-IN" sz="1867" spc="-1">
              <a:solidFill>
                <a:srgbClr val="000000"/>
              </a:solidFill>
              <a:latin typeface="Arial"/>
            </a:endParaRPr>
          </a:p>
          <a:p>
            <a:pPr>
              <a:tabLst>
                <a:tab pos="473268" algn="l"/>
                <a:tab pos="474228" algn="l"/>
              </a:tabLst>
            </a:pPr>
            <a:r>
              <a:rPr lang="en-IN" sz="2133" spc="-1">
                <a:solidFill>
                  <a:srgbClr val="000000"/>
                </a:solidFill>
                <a:latin typeface="Calibri"/>
                <a:ea typeface="Microsoft YaHei"/>
              </a:rPr>
              <a:t>- </a:t>
            </a:r>
            <a:r>
              <a:rPr lang="en-IN" sz="1867" spc="-1">
                <a:solidFill>
                  <a:srgbClr val="000000"/>
                </a:solidFill>
                <a:latin typeface="Calibri"/>
                <a:ea typeface="Microsoft YaHei"/>
              </a:rPr>
              <a:t>How to Download Android Studio? </a:t>
            </a:r>
            <a:r>
              <a:rPr lang="en-IN" sz="1867" u="sng" spc="-1">
                <a:solidFill>
                  <a:srgbClr val="0000FF"/>
                </a:solidFill>
                <a:latin typeface="Calibri"/>
                <a:ea typeface="Microsoft YaHei"/>
                <a:hlinkClick r:id="rId2"/>
              </a:rPr>
              <a:t>Link</a:t>
            </a:r>
            <a:endParaRPr lang="en-IN" sz="1867" spc="-1">
              <a:solidFill>
                <a:srgbClr val="000000"/>
              </a:solidFill>
              <a:latin typeface="Arial"/>
            </a:endParaRPr>
          </a:p>
          <a:p>
            <a:pPr>
              <a:tabLst>
                <a:tab pos="473268" algn="l"/>
                <a:tab pos="474228" algn="l"/>
              </a:tabLst>
            </a:pPr>
            <a:r>
              <a:rPr lang="en-IN" sz="1867" spc="-1">
                <a:solidFill>
                  <a:srgbClr val="000000"/>
                </a:solidFill>
                <a:latin typeface="Calibri"/>
                <a:ea typeface="Microsoft YaHei"/>
              </a:rPr>
              <a:t>-  How to Install the Android Studio ? </a:t>
            </a:r>
            <a:r>
              <a:rPr lang="en-IN" sz="1867" u="sng" spc="-1">
                <a:solidFill>
                  <a:srgbClr val="0000FF"/>
                </a:solidFill>
                <a:latin typeface="Calibri"/>
                <a:ea typeface="Microsoft YaHei"/>
                <a:hlinkClick r:id="rId3"/>
              </a:rPr>
              <a:t>Link</a:t>
            </a:r>
            <a:endParaRPr lang="en-IN" sz="1867" spc="-1">
              <a:solidFill>
                <a:srgbClr val="000000"/>
              </a:solidFill>
              <a:latin typeface="Arial"/>
            </a:endParaRPr>
          </a:p>
          <a:p>
            <a:pPr>
              <a:tabLst>
                <a:tab pos="473268" algn="l"/>
                <a:tab pos="474228" algn="l"/>
              </a:tabLst>
            </a:pPr>
            <a:endParaRPr lang="en-IN" sz="2400" spc="-1">
              <a:solidFill>
                <a:srgbClr val="000000"/>
              </a:solidFill>
              <a:latin typeface="Arial"/>
            </a:endParaRPr>
          </a:p>
          <a:p>
            <a:pPr>
              <a:tabLst>
                <a:tab pos="473268" algn="l"/>
                <a:tab pos="474228" algn="l"/>
              </a:tabLst>
            </a:pPr>
            <a:endParaRPr lang="en-IN" sz="2400" spc="-1">
              <a:solidFill>
                <a:srgbClr val="000000"/>
              </a:solidFill>
              <a:latin typeface="Arial"/>
            </a:endParaRPr>
          </a:p>
          <a:p>
            <a:pPr>
              <a:tabLst>
                <a:tab pos="473268" algn="l"/>
                <a:tab pos="474228" algn="l"/>
              </a:tabLst>
            </a:pPr>
            <a:endParaRPr lang="en-IN" sz="2133" spc="-1">
              <a:solidFill>
                <a:srgbClr val="000000"/>
              </a:solidFill>
              <a:latin typeface="Arial"/>
            </a:endParaRPr>
          </a:p>
        </p:txBody>
      </p:sp>
      <p:pic>
        <p:nvPicPr>
          <p:cNvPr id="110" name="Picture 109"/>
          <p:cNvPicPr/>
          <p:nvPr/>
        </p:nvPicPr>
        <p:blipFill>
          <a:blip r:embed="rId4"/>
          <a:stretch/>
        </p:blipFill>
        <p:spPr>
          <a:xfrm>
            <a:off x="9216000" y="1488000"/>
            <a:ext cx="2667360" cy="1399680"/>
          </a:xfrm>
          <a:prstGeom prst="rect">
            <a:avLst/>
          </a:prstGeom>
          <a:ln w="0">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1042080" y="571680"/>
            <a:ext cx="7596480" cy="866880"/>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a:solidFill>
                  <a:schemeClr val="dk1"/>
                </a:solidFill>
                <a:latin typeface="Times New Roman"/>
              </a:rPr>
              <a:t>Android Studio, SDK &amp; Emulator</a:t>
            </a:r>
            <a:endParaRPr lang="en-IN" sz="3733" spc="-1">
              <a:solidFill>
                <a:srgbClr val="000000"/>
              </a:solidFill>
              <a:latin typeface="Arial"/>
            </a:endParaRPr>
          </a:p>
        </p:txBody>
      </p:sp>
      <p:sp>
        <p:nvSpPr>
          <p:cNvPr id="112" name="Rectangle 111"/>
          <p:cNvSpPr/>
          <p:nvPr/>
        </p:nvSpPr>
        <p:spPr>
          <a:xfrm>
            <a:off x="960000" y="1632000"/>
            <a:ext cx="3119040" cy="4607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IN" sz="2133" b="1" spc="-1">
                <a:solidFill>
                  <a:srgbClr val="000000"/>
                </a:solidFill>
                <a:latin typeface="Calibri"/>
              </a:rPr>
              <a:t>Android Studio</a:t>
            </a:r>
            <a:r>
              <a:rPr lang="en-IN" sz="2133" b="1" spc="-1">
                <a:solidFill>
                  <a:srgbClr val="000000"/>
                </a:solidFill>
                <a:latin typeface="Calibri"/>
                <a:ea typeface="Microsoft YaHei"/>
              </a:rPr>
              <a:t> Overview</a:t>
            </a:r>
            <a:endParaRPr lang="en-IN" sz="2133" spc="-1">
              <a:solidFill>
                <a:srgbClr val="000000"/>
              </a:solidFill>
              <a:latin typeface="Arial"/>
            </a:endParaRPr>
          </a:p>
          <a:p>
            <a:pPr>
              <a:spcBef>
                <a:spcPts val="1588"/>
              </a:spcBef>
              <a:spcAft>
                <a:spcPts val="1323"/>
              </a:spcAft>
            </a:pPr>
            <a:r>
              <a:rPr lang="en-IN" sz="2133" spc="-1">
                <a:solidFill>
                  <a:srgbClr val="000000"/>
                </a:solidFill>
                <a:latin typeface="Calibri"/>
                <a:ea typeface="Microsoft YaHei"/>
              </a:rPr>
              <a:t>1 – Toolbar</a:t>
            </a:r>
            <a:endParaRPr lang="en-IN" sz="2133" spc="-1">
              <a:solidFill>
                <a:srgbClr val="000000"/>
              </a:solidFill>
              <a:latin typeface="Arial"/>
            </a:endParaRPr>
          </a:p>
          <a:p>
            <a:pPr>
              <a:spcBef>
                <a:spcPts val="1588"/>
              </a:spcBef>
              <a:spcAft>
                <a:spcPts val="1323"/>
              </a:spcAft>
            </a:pPr>
            <a:r>
              <a:rPr lang="en-IN" sz="2133" spc="-1">
                <a:solidFill>
                  <a:srgbClr val="000000"/>
                </a:solidFill>
                <a:latin typeface="Calibri"/>
                <a:ea typeface="Microsoft YaHei"/>
              </a:rPr>
              <a:t>2 -  Navigation Bar</a:t>
            </a:r>
            <a:endParaRPr lang="en-IN" sz="2133" spc="-1">
              <a:solidFill>
                <a:srgbClr val="000000"/>
              </a:solidFill>
              <a:latin typeface="Arial"/>
            </a:endParaRPr>
          </a:p>
          <a:p>
            <a:pPr>
              <a:spcBef>
                <a:spcPts val="1588"/>
              </a:spcBef>
              <a:spcAft>
                <a:spcPts val="1323"/>
              </a:spcAft>
            </a:pPr>
            <a:r>
              <a:rPr lang="en-IN" sz="2133" spc="-1">
                <a:solidFill>
                  <a:srgbClr val="000000"/>
                </a:solidFill>
                <a:latin typeface="Calibri"/>
                <a:ea typeface="Microsoft YaHei"/>
              </a:rPr>
              <a:t>3 – Editor window</a:t>
            </a:r>
            <a:endParaRPr lang="en-IN" sz="2133" spc="-1">
              <a:solidFill>
                <a:srgbClr val="000000"/>
              </a:solidFill>
              <a:latin typeface="Arial"/>
            </a:endParaRPr>
          </a:p>
          <a:p>
            <a:pPr>
              <a:spcBef>
                <a:spcPts val="1588"/>
              </a:spcBef>
              <a:spcAft>
                <a:spcPts val="1323"/>
              </a:spcAft>
            </a:pPr>
            <a:r>
              <a:rPr lang="en-IN" sz="2133" spc="-1">
                <a:solidFill>
                  <a:srgbClr val="000000"/>
                </a:solidFill>
                <a:latin typeface="Calibri"/>
                <a:ea typeface="Microsoft YaHei"/>
              </a:rPr>
              <a:t>4 – Toolbar Winodw</a:t>
            </a:r>
            <a:endParaRPr lang="en-IN" sz="2133" spc="-1">
              <a:solidFill>
                <a:srgbClr val="000000"/>
              </a:solidFill>
              <a:latin typeface="Arial"/>
            </a:endParaRPr>
          </a:p>
          <a:p>
            <a:pPr>
              <a:spcBef>
                <a:spcPts val="1588"/>
              </a:spcBef>
              <a:spcAft>
                <a:spcPts val="1323"/>
              </a:spcAft>
            </a:pPr>
            <a:r>
              <a:rPr lang="en-IN" sz="2133" spc="-1">
                <a:solidFill>
                  <a:srgbClr val="000000"/>
                </a:solidFill>
                <a:latin typeface="Calibri"/>
                <a:ea typeface="Microsoft YaHei"/>
              </a:rPr>
              <a:t>5- Tool Windows</a:t>
            </a:r>
            <a:endParaRPr lang="en-IN" sz="2133" spc="-1">
              <a:solidFill>
                <a:srgbClr val="000000"/>
              </a:solidFill>
              <a:latin typeface="Arial"/>
            </a:endParaRPr>
          </a:p>
          <a:p>
            <a:pPr>
              <a:spcBef>
                <a:spcPts val="1588"/>
              </a:spcBef>
              <a:spcAft>
                <a:spcPts val="1323"/>
              </a:spcAft>
            </a:pPr>
            <a:r>
              <a:rPr lang="en-IN" sz="2133" spc="-1">
                <a:solidFill>
                  <a:srgbClr val="000000"/>
                </a:solidFill>
                <a:latin typeface="Calibri"/>
                <a:ea typeface="Microsoft YaHei"/>
              </a:rPr>
              <a:t>6 – Status Bar</a:t>
            </a:r>
            <a:endParaRPr lang="en-IN" sz="2133" spc="-1">
              <a:solidFill>
                <a:srgbClr val="000000"/>
              </a:solidFill>
              <a:latin typeface="Arial"/>
            </a:endParaRPr>
          </a:p>
          <a:p>
            <a:pPr>
              <a:lnSpc>
                <a:spcPct val="100000"/>
              </a:lnSpc>
            </a:pPr>
            <a:endParaRPr lang="en-IN" sz="2400" spc="-1">
              <a:solidFill>
                <a:srgbClr val="000000"/>
              </a:solidFill>
              <a:latin typeface="Arial"/>
            </a:endParaRPr>
          </a:p>
          <a:p>
            <a:pPr>
              <a:lnSpc>
                <a:spcPct val="100000"/>
              </a:lnSpc>
            </a:pPr>
            <a:endParaRPr lang="en-IN" sz="2400" spc="-1">
              <a:solidFill>
                <a:srgbClr val="000000"/>
              </a:solidFill>
              <a:latin typeface="Arial"/>
            </a:endParaRPr>
          </a:p>
          <a:p>
            <a:pPr>
              <a:lnSpc>
                <a:spcPct val="100000"/>
              </a:lnSpc>
            </a:pPr>
            <a:endParaRPr lang="en-IN" sz="2133" spc="-1">
              <a:solidFill>
                <a:srgbClr val="000000"/>
              </a:solidFill>
              <a:latin typeface="Arial"/>
            </a:endParaRPr>
          </a:p>
        </p:txBody>
      </p:sp>
      <p:pic>
        <p:nvPicPr>
          <p:cNvPr id="113" name="Picture 112"/>
          <p:cNvPicPr/>
          <p:nvPr/>
        </p:nvPicPr>
        <p:blipFill>
          <a:blip r:embed="rId2"/>
          <a:stretch/>
        </p:blipFill>
        <p:spPr>
          <a:xfrm>
            <a:off x="4553280" y="1200000"/>
            <a:ext cx="7205760" cy="4799040"/>
          </a:xfrm>
          <a:prstGeom prst="rect">
            <a:avLst/>
          </a:prstGeom>
          <a:ln w="0">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1042080" y="571680"/>
            <a:ext cx="7596480" cy="866880"/>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a:solidFill>
                  <a:schemeClr val="dk1"/>
                </a:solidFill>
                <a:latin typeface="Times New Roman"/>
              </a:rPr>
              <a:t>Android Studio, SDK &amp; Emulator</a:t>
            </a:r>
            <a:endParaRPr lang="en-IN" sz="3733" spc="-1">
              <a:solidFill>
                <a:srgbClr val="000000"/>
              </a:solidFill>
              <a:latin typeface="Arial"/>
            </a:endParaRPr>
          </a:p>
        </p:txBody>
      </p:sp>
      <p:sp>
        <p:nvSpPr>
          <p:cNvPr id="115" name="Rectangle 114"/>
          <p:cNvSpPr/>
          <p:nvPr/>
        </p:nvSpPr>
        <p:spPr>
          <a:xfrm>
            <a:off x="960000" y="1632000"/>
            <a:ext cx="8879040" cy="3992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IN" sz="2133" b="1" spc="-1">
                <a:solidFill>
                  <a:srgbClr val="000000"/>
                </a:solidFill>
                <a:latin typeface="Calibri"/>
              </a:rPr>
              <a:t>Android SDK</a:t>
            </a:r>
            <a:endParaRPr lang="en-IN" sz="2133" spc="-1">
              <a:solidFill>
                <a:srgbClr val="000000"/>
              </a:solidFill>
              <a:latin typeface="Arial"/>
            </a:endParaRPr>
          </a:p>
          <a:p>
            <a:pPr>
              <a:lnSpc>
                <a:spcPct val="100000"/>
              </a:lnSpc>
            </a:pPr>
            <a:endParaRPr lang="en-IN" sz="2133"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1867" spc="-1">
                <a:solidFill>
                  <a:srgbClr val="000000"/>
                </a:solidFill>
                <a:latin typeface="Calibri"/>
                <a:ea typeface="Microsoft YaHei"/>
              </a:rPr>
              <a:t>The Android SDK is a vital resource for Android developers </a:t>
            </a:r>
            <a:endParaRPr lang="en-IN" sz="1867"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1867" spc="-1">
                <a:solidFill>
                  <a:srgbClr val="000000"/>
                </a:solidFill>
                <a:latin typeface="Calibri"/>
                <a:ea typeface="Microsoft YaHei"/>
              </a:rPr>
              <a:t>Android SDK Providing all the necessary tools, libraries, and documentation to build, test, and debug Android applications </a:t>
            </a:r>
            <a:endParaRPr lang="en-IN" sz="1867"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1867" spc="-1">
                <a:solidFill>
                  <a:srgbClr val="000000"/>
                </a:solidFill>
                <a:latin typeface="Calibri"/>
                <a:ea typeface="Microsoft YaHei"/>
              </a:rPr>
              <a:t>Android includes components like SDK tools, platform tools, libraries, documentation, and the Android Emulator, all of which are essential for developing high-quality Android apps.</a:t>
            </a:r>
            <a:endParaRPr lang="en-IN" sz="1867"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1867" spc="-1">
                <a:solidFill>
                  <a:srgbClr val="000000"/>
                </a:solidFill>
                <a:latin typeface="Calibri"/>
                <a:ea typeface="Microsoft YaHei"/>
              </a:rPr>
              <a:t>We can Download SDK 2 ways, Using Android Studio &amp; Manual Download from The Android Developer Website link below. </a:t>
            </a:r>
            <a:endParaRPr lang="en-IN" sz="1867" spc="-1">
              <a:solidFill>
                <a:srgbClr val="000000"/>
              </a:solidFill>
              <a:latin typeface="Arial"/>
            </a:endParaRPr>
          </a:p>
          <a:p>
            <a:pPr>
              <a:tabLst>
                <a:tab pos="473268" algn="l"/>
                <a:tab pos="474228" algn="l"/>
              </a:tabLst>
            </a:pPr>
            <a:r>
              <a:rPr lang="en-IN" sz="2133" spc="-1">
                <a:solidFill>
                  <a:srgbClr val="000000"/>
                </a:solidFill>
                <a:latin typeface="Calibri"/>
                <a:ea typeface="Microsoft YaHei"/>
              </a:rPr>
              <a:t>- </a:t>
            </a:r>
            <a:r>
              <a:rPr lang="en-IN" sz="1867" spc="-1">
                <a:solidFill>
                  <a:srgbClr val="000000"/>
                </a:solidFill>
                <a:latin typeface="Calibri"/>
                <a:ea typeface="Microsoft YaHei"/>
              </a:rPr>
              <a:t>How to Download Android SDK? </a:t>
            </a:r>
            <a:r>
              <a:rPr lang="en-IN" sz="1867" u="sng" spc="-1">
                <a:solidFill>
                  <a:srgbClr val="0000FF"/>
                </a:solidFill>
                <a:latin typeface="Calibri"/>
                <a:ea typeface="Microsoft YaHei"/>
                <a:hlinkClick r:id="rId2"/>
              </a:rPr>
              <a:t>Link</a:t>
            </a:r>
            <a:endParaRPr lang="en-IN" sz="1867" spc="-1">
              <a:solidFill>
                <a:srgbClr val="000000"/>
              </a:solidFill>
              <a:latin typeface="Arial"/>
            </a:endParaRPr>
          </a:p>
          <a:p>
            <a:pPr>
              <a:tabLst>
                <a:tab pos="473268" algn="l"/>
                <a:tab pos="474228" algn="l"/>
              </a:tabLst>
            </a:pPr>
            <a:endParaRPr lang="en-IN" sz="2400" spc="-1">
              <a:solidFill>
                <a:srgbClr val="000000"/>
              </a:solidFill>
              <a:latin typeface="Arial"/>
            </a:endParaRPr>
          </a:p>
          <a:p>
            <a:pPr>
              <a:tabLst>
                <a:tab pos="473268" algn="l"/>
                <a:tab pos="474228" algn="l"/>
              </a:tabLst>
            </a:pPr>
            <a:endParaRPr lang="en-IN" sz="2400" spc="-1">
              <a:solidFill>
                <a:srgbClr val="000000"/>
              </a:solidFill>
              <a:latin typeface="Arial"/>
            </a:endParaRPr>
          </a:p>
          <a:p>
            <a:pPr>
              <a:tabLst>
                <a:tab pos="473268" algn="l"/>
                <a:tab pos="474228" algn="l"/>
              </a:tabLst>
            </a:pPr>
            <a:endParaRPr lang="en-IN" sz="2133" spc="-1">
              <a:solidFill>
                <a:srgbClr val="000000"/>
              </a:solidFill>
              <a:latin typeface="Arial"/>
            </a:endParaRPr>
          </a:p>
        </p:txBody>
      </p:sp>
      <p:pic>
        <p:nvPicPr>
          <p:cNvPr id="116" name="Picture 115"/>
          <p:cNvPicPr/>
          <p:nvPr/>
        </p:nvPicPr>
        <p:blipFill>
          <a:blip r:embed="rId3"/>
          <a:stretch/>
        </p:blipFill>
        <p:spPr>
          <a:xfrm>
            <a:off x="9120000" y="1680480"/>
            <a:ext cx="2398560" cy="1198560"/>
          </a:xfrm>
          <a:prstGeom prst="rect">
            <a:avLst/>
          </a:prstGeom>
          <a:ln w="0">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1042080" y="571680"/>
            <a:ext cx="7596480" cy="866880"/>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3733" b="1" spc="-1">
                <a:solidFill>
                  <a:schemeClr val="dk1"/>
                </a:solidFill>
                <a:latin typeface="Times New Roman"/>
              </a:rPr>
              <a:t>Android Studio, SDK &amp; Emulator</a:t>
            </a:r>
            <a:endParaRPr lang="en-IN" sz="3733" spc="-1">
              <a:solidFill>
                <a:srgbClr val="000000"/>
              </a:solidFill>
              <a:latin typeface="Arial"/>
            </a:endParaRPr>
          </a:p>
        </p:txBody>
      </p:sp>
      <p:sp>
        <p:nvSpPr>
          <p:cNvPr id="118" name="Rectangle 117"/>
          <p:cNvSpPr/>
          <p:nvPr/>
        </p:nvSpPr>
        <p:spPr>
          <a:xfrm>
            <a:off x="960000" y="1632000"/>
            <a:ext cx="8879040" cy="3992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pPr>
            <a:r>
              <a:rPr lang="en-IN" sz="2133" b="1" spc="-1">
                <a:solidFill>
                  <a:srgbClr val="000000"/>
                </a:solidFill>
                <a:latin typeface="Calibri"/>
              </a:rPr>
              <a:t>Android Emulator</a:t>
            </a:r>
            <a:endParaRPr lang="en-IN" sz="2133" spc="-1">
              <a:solidFill>
                <a:srgbClr val="000000"/>
              </a:solidFill>
              <a:latin typeface="Arial"/>
            </a:endParaRPr>
          </a:p>
          <a:p>
            <a:pPr>
              <a:lnSpc>
                <a:spcPct val="100000"/>
              </a:lnSpc>
            </a:pPr>
            <a:endParaRPr lang="en-IN" sz="2133"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1867" spc="-1">
                <a:solidFill>
                  <a:srgbClr val="000000"/>
                </a:solidFill>
                <a:latin typeface="Calibri"/>
                <a:ea typeface="Microsoft YaHei"/>
              </a:rPr>
              <a:t>Emulator is like Virtual Device in Android Studio</a:t>
            </a:r>
            <a:endParaRPr lang="en-IN" sz="1867"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1867" spc="-1">
                <a:solidFill>
                  <a:srgbClr val="000000"/>
                </a:solidFill>
                <a:latin typeface="Calibri"/>
                <a:ea typeface="Microsoft YaHei"/>
              </a:rPr>
              <a:t>We can’t have all the devices(Different Versions,Different Sizes) we used for development means Physical Devices </a:t>
            </a:r>
            <a:endParaRPr lang="en-IN" sz="1867"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1867" spc="-1">
                <a:solidFill>
                  <a:srgbClr val="000000"/>
                </a:solidFill>
                <a:latin typeface="Calibri"/>
                <a:ea typeface="Microsoft YaHei"/>
              </a:rPr>
              <a:t>With the Android Emulators we can Navigate, Debug , Build &amp; Run our applications</a:t>
            </a:r>
            <a:endParaRPr lang="en-IN" sz="1867" spc="-1">
              <a:solidFill>
                <a:srgbClr val="000000"/>
              </a:solidFill>
              <a:latin typeface="Arial"/>
            </a:endParaRPr>
          </a:p>
          <a:p>
            <a:pPr marL="287993" indent="-287993">
              <a:spcBef>
                <a:spcPts val="1588"/>
              </a:spcBef>
              <a:spcAft>
                <a:spcPts val="1323"/>
              </a:spcAft>
              <a:buClr>
                <a:srgbClr val="000000"/>
              </a:buClr>
              <a:buSzPct val="45000"/>
              <a:buFont typeface="Wingdings" charset="2"/>
              <a:buChar char=""/>
              <a:tabLst>
                <a:tab pos="473268" algn="l"/>
                <a:tab pos="474228" algn="l"/>
              </a:tabLst>
            </a:pPr>
            <a:r>
              <a:rPr lang="en-IN" sz="1867" spc="-1">
                <a:solidFill>
                  <a:srgbClr val="000000"/>
                </a:solidFill>
                <a:latin typeface="Calibri"/>
                <a:ea typeface="Microsoft YaHei"/>
              </a:rPr>
              <a:t>We can create emulators for Various Android Devices like Mobile, Tablet , Watch and Automotive</a:t>
            </a:r>
            <a:endParaRPr lang="en-IN" sz="1867" spc="-1">
              <a:solidFill>
                <a:srgbClr val="000000"/>
              </a:solidFill>
              <a:latin typeface="Arial"/>
            </a:endParaRPr>
          </a:p>
          <a:p>
            <a:pPr>
              <a:tabLst>
                <a:tab pos="473268" algn="l"/>
                <a:tab pos="474228" algn="l"/>
              </a:tabLst>
            </a:pPr>
            <a:endParaRPr lang="en-IN" sz="2400" spc="-1">
              <a:solidFill>
                <a:srgbClr val="000000"/>
              </a:solidFill>
              <a:latin typeface="Arial"/>
            </a:endParaRPr>
          </a:p>
          <a:p>
            <a:pPr>
              <a:tabLst>
                <a:tab pos="473268" algn="l"/>
                <a:tab pos="474228" algn="l"/>
              </a:tabLst>
            </a:pPr>
            <a:endParaRPr lang="en-IN" sz="2133" spc="-1">
              <a:solidFill>
                <a:srgbClr val="000000"/>
              </a:solidFill>
              <a:latin typeface="Arial"/>
            </a:endParaRPr>
          </a:p>
        </p:txBody>
      </p:sp>
      <p:pic>
        <p:nvPicPr>
          <p:cNvPr id="119" name="Picture 118"/>
          <p:cNvPicPr/>
          <p:nvPr/>
        </p:nvPicPr>
        <p:blipFill>
          <a:blip r:embed="rId2"/>
          <a:stretch/>
        </p:blipFill>
        <p:spPr>
          <a:xfrm>
            <a:off x="9615840" y="975840"/>
            <a:ext cx="1663200" cy="1663200"/>
          </a:xfrm>
          <a:prstGeom prst="rect">
            <a:avLst/>
          </a:prstGeom>
          <a:ln w="0">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object 2"/>
          <p:cNvSpPr/>
          <p:nvPr/>
        </p:nvSpPr>
        <p:spPr>
          <a:xfrm>
            <a:off x="5164320" y="2639040"/>
            <a:ext cx="3474240" cy="1001849"/>
          </a:xfrm>
          <a:prstGeom prst="rect">
            <a:avLst/>
          </a:prstGeom>
          <a:noFill/>
          <a:ln w="0">
            <a:noFill/>
          </a:ln>
        </p:spPr>
        <p:style>
          <a:lnRef idx="0">
            <a:scrgbClr r="0" g="0" b="0"/>
          </a:lnRef>
          <a:fillRef idx="0">
            <a:scrgbClr r="0" g="0" b="0"/>
          </a:fillRef>
          <a:effectRef idx="0">
            <a:scrgbClr r="0" g="0" b="0"/>
          </a:effectRef>
          <a:fontRef idx="minor"/>
        </p:style>
        <p:txBody>
          <a:bodyPr lIns="0" tIns="16800" rIns="0" bIns="0" anchor="t">
            <a:spAutoFit/>
          </a:bodyPr>
          <a:lstStyle/>
          <a:p>
            <a:pPr marL="16800">
              <a:spcBef>
                <a:spcPts val="132"/>
              </a:spcBef>
            </a:pPr>
            <a:r>
              <a:rPr lang="en-IN" sz="6400" b="1" spc="-183">
                <a:solidFill>
                  <a:srgbClr val="000000"/>
                </a:solidFill>
                <a:latin typeface="Times New Roman"/>
              </a:rPr>
              <a:t>Q &amp; A</a:t>
            </a:r>
            <a:endParaRPr lang="en-IN" sz="6400" spc="-1">
              <a:solidFill>
                <a:srgbClr val="000000"/>
              </a:solidFill>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3649440" y="2298720"/>
            <a:ext cx="3773280" cy="1160640"/>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6400" b="1" spc="-47">
                <a:solidFill>
                  <a:schemeClr val="dk1"/>
                </a:solidFill>
                <a:latin typeface="Times New Roman"/>
              </a:rPr>
              <a:t>Thank</a:t>
            </a:r>
            <a:r>
              <a:rPr lang="en-IN" sz="6400" b="1" spc="-88">
                <a:solidFill>
                  <a:schemeClr val="dk1"/>
                </a:solidFill>
                <a:latin typeface="Times New Roman"/>
              </a:rPr>
              <a:t> </a:t>
            </a:r>
            <a:r>
              <a:rPr lang="en-IN" sz="6400" b="1" spc="-35">
                <a:solidFill>
                  <a:schemeClr val="dk1"/>
                </a:solidFill>
                <a:latin typeface="Times New Roman"/>
              </a:rPr>
              <a:t>you</a:t>
            </a:r>
            <a:endParaRPr lang="en-IN" sz="6400" spc="-1">
              <a:solidFill>
                <a:srgbClr val="000000"/>
              </a:solidFill>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FD0DD-0FDA-6B02-CA66-F5193579787C}"/>
            </a:ext>
          </a:extLst>
        </p:cNvPr>
        <p:cNvGrpSpPr/>
        <p:nvPr/>
      </p:nvGrpSpPr>
      <p:grpSpPr>
        <a:xfrm>
          <a:off x="0" y="0"/>
          <a:ext cx="0" cy="0"/>
          <a:chOff x="0" y="0"/>
          <a:chExt cx="0" cy="0"/>
        </a:xfrm>
      </p:grpSpPr>
      <p:sp>
        <p:nvSpPr>
          <p:cNvPr id="40" name="PlaceHolder 1">
            <a:extLst>
              <a:ext uri="{FF2B5EF4-FFF2-40B4-BE49-F238E27FC236}">
                <a16:creationId xmlns:a16="http://schemas.microsoft.com/office/drawing/2014/main" id="{6848EE83-7C8A-1E0F-8733-FF74A0072736}"/>
              </a:ext>
            </a:extLst>
          </p:cNvPr>
          <p:cNvSpPr>
            <a:spLocks noGrp="1"/>
          </p:cNvSpPr>
          <p:nvPr>
            <p:ph type="title"/>
          </p:nvPr>
        </p:nvSpPr>
        <p:spPr>
          <a:xfrm>
            <a:off x="1435200" y="1607240"/>
            <a:ext cx="9321600" cy="2384655"/>
          </a:xfrm>
          <a:prstGeom prst="rect">
            <a:avLst/>
          </a:prstGeom>
          <a:noFill/>
          <a:ln w="0">
            <a:noFill/>
          </a:ln>
        </p:spPr>
        <p:txBody>
          <a:bodyPr vert="horz" lIns="0" tIns="16320" rIns="0" bIns="0" rtlCol="0" anchor="t">
            <a:noAutofit/>
          </a:bodyPr>
          <a:lstStyle/>
          <a:p>
            <a:pPr marL="619665">
              <a:lnSpc>
                <a:spcPct val="100000"/>
              </a:lnSpc>
              <a:spcBef>
                <a:spcPts val="128"/>
              </a:spcBef>
              <a:tabLst>
                <a:tab pos="0" algn="l"/>
              </a:tabLst>
            </a:pPr>
            <a:r>
              <a:rPr lang="en-IN" sz="6933" b="1" spc="-1" dirty="0">
                <a:solidFill>
                  <a:schemeClr val="dk1"/>
                </a:solidFill>
                <a:latin typeface="Tahoma"/>
              </a:rPr>
              <a:t>Android Automotive</a:t>
            </a:r>
            <a:endParaRPr lang="en-IN" sz="6933" spc="-1" dirty="0">
              <a:solidFill>
                <a:srgbClr val="000000"/>
              </a:solidFill>
              <a:latin typeface="Arial"/>
            </a:endParaRPr>
          </a:p>
        </p:txBody>
      </p:sp>
    </p:spTree>
    <p:extLst>
      <p:ext uri="{BB962C8B-B14F-4D97-AF65-F5344CB8AC3E}">
        <p14:creationId xmlns:p14="http://schemas.microsoft.com/office/powerpoint/2010/main" val="1142899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15FE0-FBE8-D64D-A7BD-EAFABA6606A7}"/>
            </a:ext>
          </a:extLst>
        </p:cNvPr>
        <p:cNvGrpSpPr/>
        <p:nvPr/>
      </p:nvGrpSpPr>
      <p:grpSpPr>
        <a:xfrm>
          <a:off x="0" y="0"/>
          <a:ext cx="0" cy="0"/>
          <a:chOff x="0" y="0"/>
          <a:chExt cx="0" cy="0"/>
        </a:xfrm>
      </p:grpSpPr>
      <p:sp>
        <p:nvSpPr>
          <p:cNvPr id="42" name="PlaceHolder 1">
            <a:extLst>
              <a:ext uri="{FF2B5EF4-FFF2-40B4-BE49-F238E27FC236}">
                <a16:creationId xmlns:a16="http://schemas.microsoft.com/office/drawing/2014/main" id="{F42EE26C-D697-8ACE-BC89-F15E36204E82}"/>
              </a:ext>
            </a:extLst>
          </p:cNvPr>
          <p:cNvSpPr>
            <a:spLocks noGrp="1"/>
          </p:cNvSpPr>
          <p:nvPr>
            <p:ph type="title"/>
          </p:nvPr>
        </p:nvSpPr>
        <p:spPr>
          <a:xfrm>
            <a:off x="772428" y="116097"/>
            <a:ext cx="6383855" cy="1019644"/>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6400" b="1" spc="-43" dirty="0">
                <a:solidFill>
                  <a:schemeClr val="dk1"/>
                </a:solidFill>
                <a:latin typeface="Times New Roman"/>
              </a:rPr>
              <a:t>AAOSP Agenda</a:t>
            </a:r>
            <a:endParaRPr lang="en-IN" sz="6400" spc="-1" dirty="0">
              <a:solidFill>
                <a:srgbClr val="000000"/>
              </a:solidFill>
              <a:latin typeface="Arial"/>
            </a:endParaRPr>
          </a:p>
        </p:txBody>
      </p:sp>
      <p:sp>
        <p:nvSpPr>
          <p:cNvPr id="43" name="object 3">
            <a:extLst>
              <a:ext uri="{FF2B5EF4-FFF2-40B4-BE49-F238E27FC236}">
                <a16:creationId xmlns:a16="http://schemas.microsoft.com/office/drawing/2014/main" id="{50403CE4-1627-5F1C-A56A-D3E21626D15D}"/>
              </a:ext>
            </a:extLst>
          </p:cNvPr>
          <p:cNvSpPr/>
          <p:nvPr/>
        </p:nvSpPr>
        <p:spPr>
          <a:xfrm>
            <a:off x="1397760" y="1680001"/>
            <a:ext cx="7720800" cy="386296"/>
          </a:xfrm>
          <a:prstGeom prst="rect">
            <a:avLst/>
          </a:prstGeom>
          <a:noFill/>
          <a:ln w="0">
            <a:noFill/>
          </a:ln>
        </p:spPr>
        <p:style>
          <a:lnRef idx="0">
            <a:scrgbClr r="0" g="0" b="0"/>
          </a:lnRef>
          <a:fillRef idx="0">
            <a:scrgbClr r="0" g="0" b="0"/>
          </a:fillRef>
          <a:effectRef idx="0">
            <a:scrgbClr r="0" g="0" b="0"/>
          </a:effectRef>
          <a:fontRef idx="minor"/>
        </p:style>
        <p:txBody>
          <a:bodyPr lIns="0" tIns="16800" rIns="0" bIns="0" anchor="t">
            <a:spAutoFit/>
          </a:bodyPr>
          <a:lstStyle/>
          <a:p>
            <a:pPr marL="16800">
              <a:spcBef>
                <a:spcPts val="132"/>
              </a:spcBef>
            </a:pPr>
            <a:endParaRPr lang="en-IN" sz="2400" spc="-1">
              <a:solidFill>
                <a:srgbClr val="000000"/>
              </a:solidFill>
              <a:latin typeface="Arial"/>
            </a:endParaRPr>
          </a:p>
        </p:txBody>
      </p:sp>
      <p:sp>
        <p:nvSpPr>
          <p:cNvPr id="44" name="object 4">
            <a:extLst>
              <a:ext uri="{FF2B5EF4-FFF2-40B4-BE49-F238E27FC236}">
                <a16:creationId xmlns:a16="http://schemas.microsoft.com/office/drawing/2014/main" id="{05609DE6-E722-387B-37A4-1E8B02F83A62}"/>
              </a:ext>
            </a:extLst>
          </p:cNvPr>
          <p:cNvSpPr/>
          <p:nvPr/>
        </p:nvSpPr>
        <p:spPr>
          <a:xfrm>
            <a:off x="1015702" y="1453172"/>
            <a:ext cx="10955439" cy="4778909"/>
          </a:xfrm>
          <a:prstGeom prst="rect">
            <a:avLst/>
          </a:prstGeom>
          <a:noFill/>
          <a:ln w="0">
            <a:noFill/>
          </a:ln>
        </p:spPr>
        <p:style>
          <a:lnRef idx="0">
            <a:scrgbClr r="0" g="0" b="0"/>
          </a:lnRef>
          <a:fillRef idx="0">
            <a:scrgbClr r="0" g="0" b="0"/>
          </a:fillRef>
          <a:effectRef idx="0">
            <a:scrgbClr r="0" g="0" b="0"/>
          </a:effectRef>
          <a:fontRef idx="minor"/>
        </p:style>
        <p:txBody>
          <a:bodyPr wrap="square" lIns="0" tIns="16800" rIns="0" bIns="0" anchor="t">
            <a:spAutoFit/>
          </a:bodyPr>
          <a:lstStyle/>
          <a:p>
            <a:pPr marL="473268" indent="-457429">
              <a:spcBef>
                <a:spcPts val="132"/>
              </a:spcBef>
              <a:buClr>
                <a:srgbClr val="000000"/>
              </a:buClr>
              <a:buFont typeface="OpenSymbol"/>
              <a:buAutoNum type="arabicPeriod"/>
              <a:tabLst>
                <a:tab pos="473268" algn="l"/>
                <a:tab pos="474228" algn="l"/>
              </a:tabLst>
            </a:pPr>
            <a:r>
              <a:rPr lang="en-US" sz="2133" spc="-1" dirty="0">
                <a:solidFill>
                  <a:srgbClr val="000000"/>
                </a:solidFill>
                <a:latin typeface="Calibri"/>
              </a:rPr>
              <a:t>Introduction to Android Automotive</a:t>
            </a:r>
          </a:p>
          <a:p>
            <a:pPr marL="473268" indent="-457429">
              <a:spcBef>
                <a:spcPts val="132"/>
              </a:spcBef>
              <a:buClr>
                <a:srgbClr val="000000"/>
              </a:buClr>
              <a:buFont typeface="OpenSymbol"/>
              <a:buAutoNum type="arabicPeriod"/>
              <a:tabLst>
                <a:tab pos="473268" algn="l"/>
                <a:tab pos="474228" algn="l"/>
              </a:tabLst>
            </a:pPr>
            <a:r>
              <a:rPr lang="en-US" sz="2133" spc="-1" dirty="0">
                <a:solidFill>
                  <a:srgbClr val="000000"/>
                </a:solidFill>
                <a:latin typeface="Calibri"/>
              </a:rPr>
              <a:t>Overview of Android Automotive</a:t>
            </a:r>
          </a:p>
          <a:p>
            <a:pPr marL="473268" indent="-457429">
              <a:spcBef>
                <a:spcPts val="132"/>
              </a:spcBef>
              <a:buClr>
                <a:srgbClr val="000000"/>
              </a:buClr>
              <a:buFont typeface="OpenSymbol"/>
              <a:buAutoNum type="arabicPeriod"/>
              <a:tabLst>
                <a:tab pos="473268" algn="l"/>
                <a:tab pos="474228" algn="l"/>
              </a:tabLst>
            </a:pPr>
            <a:r>
              <a:rPr lang="en-US" sz="2133" spc="-1" dirty="0">
                <a:solidFill>
                  <a:srgbClr val="000000"/>
                </a:solidFill>
                <a:latin typeface="Calibri"/>
              </a:rPr>
              <a:t>History, evolution, and key features.</a:t>
            </a:r>
          </a:p>
          <a:p>
            <a:pPr marL="473268" indent="-457429">
              <a:spcBef>
                <a:spcPts val="132"/>
              </a:spcBef>
              <a:buClr>
                <a:srgbClr val="000000"/>
              </a:buClr>
              <a:buFont typeface="OpenSymbol"/>
              <a:buAutoNum type="arabicPeriod"/>
              <a:tabLst>
                <a:tab pos="473268" algn="l"/>
                <a:tab pos="474228" algn="l"/>
              </a:tabLst>
            </a:pPr>
            <a:r>
              <a:rPr lang="en-US" sz="2133" spc="-1" dirty="0">
                <a:solidFill>
                  <a:srgbClr val="000000"/>
                </a:solidFill>
                <a:latin typeface="Calibri"/>
              </a:rPr>
              <a:t>Android Automotive vs. Android Auto.</a:t>
            </a:r>
          </a:p>
          <a:p>
            <a:pPr marL="473268" indent="-457429">
              <a:spcBef>
                <a:spcPts val="132"/>
              </a:spcBef>
              <a:buClr>
                <a:srgbClr val="000000"/>
              </a:buClr>
              <a:buFont typeface="OpenSymbol"/>
              <a:buAutoNum type="arabicPeriod"/>
              <a:tabLst>
                <a:tab pos="473268" algn="l"/>
                <a:tab pos="474228" algn="l"/>
              </a:tabLst>
            </a:pPr>
            <a:r>
              <a:rPr lang="en-US" sz="2133" spc="-1" dirty="0">
                <a:solidFill>
                  <a:srgbClr val="000000"/>
                </a:solidFill>
                <a:latin typeface="Calibri"/>
              </a:rPr>
              <a:t>Overview of Android Automotive OS vs. Android Auto.</a:t>
            </a:r>
          </a:p>
          <a:p>
            <a:pPr marL="473268" indent="-457429">
              <a:spcBef>
                <a:spcPts val="132"/>
              </a:spcBef>
              <a:buClr>
                <a:srgbClr val="000000"/>
              </a:buClr>
              <a:buFont typeface="OpenSymbol"/>
              <a:buAutoNum type="arabicPeriod"/>
              <a:tabLst>
                <a:tab pos="473268" algn="l"/>
                <a:tab pos="474228" algn="l"/>
              </a:tabLst>
            </a:pPr>
            <a:r>
              <a:rPr lang="en-US" sz="2133" spc="-1" dirty="0">
                <a:solidFill>
                  <a:srgbClr val="000000"/>
                </a:solidFill>
                <a:latin typeface="Calibri"/>
              </a:rPr>
              <a:t>Core differences, use cases, and market adoption.</a:t>
            </a:r>
          </a:p>
          <a:p>
            <a:pPr marL="473268" indent="-457429">
              <a:spcBef>
                <a:spcPts val="132"/>
              </a:spcBef>
              <a:buClr>
                <a:srgbClr val="000000"/>
              </a:buClr>
              <a:buFont typeface="OpenSymbol"/>
              <a:buAutoNum type="arabicPeriod"/>
              <a:tabLst>
                <a:tab pos="473268" algn="l"/>
                <a:tab pos="474228" algn="l"/>
              </a:tabLst>
            </a:pPr>
            <a:r>
              <a:rPr lang="en-US" sz="2133" spc="-1" dirty="0">
                <a:solidFill>
                  <a:srgbClr val="000000"/>
                </a:solidFill>
                <a:latin typeface="Calibri"/>
              </a:rPr>
              <a:t>Architecture of Android Automotive OS</a:t>
            </a:r>
          </a:p>
          <a:p>
            <a:pPr marL="473268" indent="-457429">
              <a:spcBef>
                <a:spcPts val="132"/>
              </a:spcBef>
              <a:buClr>
                <a:srgbClr val="000000"/>
              </a:buClr>
              <a:buFont typeface="OpenSymbol"/>
              <a:buAutoNum type="arabicPeriod"/>
              <a:tabLst>
                <a:tab pos="473268" algn="l"/>
                <a:tab pos="474228" algn="l"/>
              </a:tabLst>
            </a:pPr>
            <a:r>
              <a:rPr lang="en-IN" sz="2133" spc="-1" dirty="0">
                <a:solidFill>
                  <a:srgbClr val="000000"/>
                </a:solidFill>
                <a:latin typeface="Calibri"/>
              </a:rPr>
              <a:t>Core Components and Layers</a:t>
            </a:r>
          </a:p>
          <a:p>
            <a:pPr marL="473268" indent="-457429">
              <a:spcBef>
                <a:spcPts val="132"/>
              </a:spcBef>
              <a:buClr>
                <a:srgbClr val="000000"/>
              </a:buClr>
              <a:buFont typeface="OpenSymbol"/>
              <a:buAutoNum type="arabicPeriod"/>
              <a:tabLst>
                <a:tab pos="473268" algn="l"/>
                <a:tab pos="474228" algn="l"/>
              </a:tabLst>
            </a:pPr>
            <a:endParaRPr lang="en-US" sz="2133" spc="-1" dirty="0">
              <a:solidFill>
                <a:srgbClr val="000000"/>
              </a:solidFill>
              <a:latin typeface="Calibri"/>
            </a:endParaRPr>
          </a:p>
          <a:p>
            <a:pPr marL="15840">
              <a:spcBef>
                <a:spcPts val="132"/>
              </a:spcBef>
              <a:buClr>
                <a:srgbClr val="000000"/>
              </a:buClr>
              <a:tabLst>
                <a:tab pos="473268" algn="l"/>
                <a:tab pos="474228" algn="l"/>
              </a:tabLst>
            </a:pPr>
            <a:r>
              <a:rPr lang="en-US" sz="2133" b="1" spc="-1" dirty="0">
                <a:solidFill>
                  <a:srgbClr val="000000"/>
                </a:solidFill>
                <a:latin typeface="Calibri"/>
              </a:rPr>
              <a:t>Practical Session =&gt;</a:t>
            </a:r>
          </a:p>
          <a:p>
            <a:pPr marL="473268" indent="-457429">
              <a:spcBef>
                <a:spcPts val="132"/>
              </a:spcBef>
              <a:buClr>
                <a:srgbClr val="000000"/>
              </a:buClr>
              <a:buFont typeface="OpenSymbol"/>
              <a:buAutoNum type="arabicPeriod"/>
              <a:tabLst>
                <a:tab pos="473268" algn="l"/>
                <a:tab pos="474228" algn="l"/>
              </a:tabLst>
            </a:pPr>
            <a:r>
              <a:rPr lang="en-US" sz="2133" spc="-1" dirty="0">
                <a:solidFill>
                  <a:srgbClr val="000000"/>
                </a:solidFill>
                <a:latin typeface="Calibri"/>
              </a:rPr>
              <a:t>Setting Up Android Automotive Environment on Laptop</a:t>
            </a:r>
          </a:p>
          <a:p>
            <a:pPr marL="473268" indent="-457429">
              <a:spcBef>
                <a:spcPts val="132"/>
              </a:spcBef>
              <a:buClr>
                <a:srgbClr val="000000"/>
              </a:buClr>
              <a:buFont typeface="OpenSymbol"/>
              <a:buAutoNum type="arabicPeriod"/>
              <a:tabLst>
                <a:tab pos="473268" algn="l"/>
                <a:tab pos="474228" algn="l"/>
              </a:tabLst>
            </a:pPr>
            <a:r>
              <a:rPr lang="en-US" sz="2133" spc="-1" dirty="0">
                <a:solidFill>
                  <a:srgbClr val="000000"/>
                </a:solidFill>
                <a:latin typeface="Calibri"/>
              </a:rPr>
              <a:t>Configuring and exploring the Android Automotive environment.</a:t>
            </a:r>
          </a:p>
          <a:p>
            <a:pPr marL="473268" indent="-457429">
              <a:spcBef>
                <a:spcPts val="132"/>
              </a:spcBef>
              <a:buClr>
                <a:srgbClr val="000000"/>
              </a:buClr>
              <a:buFont typeface="OpenSymbol"/>
              <a:buAutoNum type="arabicPeriod"/>
              <a:tabLst>
                <a:tab pos="473268" algn="l"/>
                <a:tab pos="474228" algn="l"/>
              </a:tabLst>
            </a:pPr>
            <a:r>
              <a:rPr lang="en-US" sz="2133" spc="-1" dirty="0">
                <a:solidFill>
                  <a:srgbClr val="000000"/>
                </a:solidFill>
                <a:latin typeface="Calibri"/>
              </a:rPr>
              <a:t>Downloading and flashing Android Automotive for </a:t>
            </a:r>
            <a:r>
              <a:rPr lang="en-US" sz="2133" spc="-1" dirty="0" err="1">
                <a:solidFill>
                  <a:srgbClr val="000000"/>
                </a:solidFill>
                <a:latin typeface="Calibri"/>
              </a:rPr>
              <a:t>Telechips</a:t>
            </a:r>
            <a:r>
              <a:rPr lang="en-US" sz="2133" spc="-1" dirty="0">
                <a:solidFill>
                  <a:srgbClr val="000000"/>
                </a:solidFill>
                <a:latin typeface="Calibri"/>
              </a:rPr>
              <a:t> HW.</a:t>
            </a:r>
          </a:p>
          <a:p>
            <a:pPr marL="473268" indent="-457429">
              <a:spcBef>
                <a:spcPts val="132"/>
              </a:spcBef>
              <a:buClr>
                <a:srgbClr val="000000"/>
              </a:buClr>
              <a:buFont typeface="OpenSymbol"/>
              <a:buAutoNum type="arabicPeriod"/>
              <a:tabLst>
                <a:tab pos="473268" algn="l"/>
                <a:tab pos="474228" algn="l"/>
              </a:tabLst>
            </a:pPr>
            <a:r>
              <a:rPr lang="en-US" sz="2133" spc="-1" dirty="0">
                <a:solidFill>
                  <a:srgbClr val="000000"/>
                </a:solidFill>
                <a:latin typeface="Calibri"/>
              </a:rPr>
              <a:t>Set up the Android Automotive environment on </a:t>
            </a:r>
            <a:r>
              <a:rPr lang="en-US" sz="2133" spc="-1" dirty="0" err="1">
                <a:solidFill>
                  <a:srgbClr val="000000"/>
                </a:solidFill>
                <a:latin typeface="Calibri"/>
              </a:rPr>
              <a:t>Telechips</a:t>
            </a:r>
            <a:r>
              <a:rPr lang="en-US" sz="2133" spc="-1" dirty="0">
                <a:solidFill>
                  <a:srgbClr val="000000"/>
                </a:solidFill>
                <a:latin typeface="Calibri"/>
              </a:rPr>
              <a:t> and explore its features</a:t>
            </a:r>
          </a:p>
        </p:txBody>
      </p:sp>
    </p:spTree>
    <p:extLst>
      <p:ext uri="{BB962C8B-B14F-4D97-AF65-F5344CB8AC3E}">
        <p14:creationId xmlns:p14="http://schemas.microsoft.com/office/powerpoint/2010/main" val="3474790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6E60E08-6E77-F5BC-ADE5-7523438697F0}"/>
              </a:ext>
            </a:extLst>
          </p:cNvPr>
          <p:cNvPicPr>
            <a:picLocks noGrp="1" noChangeAspect="1"/>
          </p:cNvPicPr>
          <p:nvPr>
            <p:ph/>
          </p:nvPr>
        </p:nvPicPr>
        <p:blipFill>
          <a:blip r:embed="rId2">
            <a:extLst>
              <a:ext uri="{28A0092B-C50C-407E-A947-70E740481C1C}">
                <a14:useLocalDpi xmlns:a14="http://schemas.microsoft.com/office/drawing/2010/main" val="0"/>
              </a:ext>
            </a:extLst>
          </a:blip>
          <a:stretch>
            <a:fillRect/>
          </a:stretch>
        </p:blipFill>
        <p:spPr>
          <a:xfrm>
            <a:off x="826577" y="1065168"/>
            <a:ext cx="10862896" cy="4727664"/>
          </a:xfrm>
        </p:spPr>
      </p:pic>
    </p:spTree>
    <p:extLst>
      <p:ext uri="{BB962C8B-B14F-4D97-AF65-F5344CB8AC3E}">
        <p14:creationId xmlns:p14="http://schemas.microsoft.com/office/powerpoint/2010/main" val="32288951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7FAA99-2FD7-BA73-3D52-69271FD1E94F}"/>
              </a:ext>
            </a:extLst>
          </p:cNvPr>
          <p:cNvSpPr txBox="1"/>
          <p:nvPr/>
        </p:nvSpPr>
        <p:spPr>
          <a:xfrm>
            <a:off x="3048001" y="2862738"/>
            <a:ext cx="5497484" cy="1241237"/>
          </a:xfrm>
          <a:prstGeom prst="rect">
            <a:avLst/>
          </a:prstGeom>
          <a:noFill/>
        </p:spPr>
        <p:txBody>
          <a:bodyPr wrap="square">
            <a:spAutoFit/>
          </a:bodyPr>
          <a:lstStyle/>
          <a:p>
            <a:r>
              <a:rPr lang="en-US" sz="3733" b="1" dirty="0"/>
              <a:t>Why Use Android in Cars?</a:t>
            </a:r>
            <a:endParaRPr lang="en-IN" sz="3733" b="1" dirty="0"/>
          </a:p>
        </p:txBody>
      </p:sp>
    </p:spTree>
    <p:extLst>
      <p:ext uri="{BB962C8B-B14F-4D97-AF65-F5344CB8AC3E}">
        <p14:creationId xmlns:p14="http://schemas.microsoft.com/office/powerpoint/2010/main" val="4163573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579069-1CF6-40EF-851D-CE16093EF18E}"/>
              </a:ext>
            </a:extLst>
          </p:cNvPr>
          <p:cNvSpPr txBox="1"/>
          <p:nvPr/>
        </p:nvSpPr>
        <p:spPr>
          <a:xfrm>
            <a:off x="1235826" y="1185949"/>
            <a:ext cx="9720349" cy="3046988"/>
          </a:xfrm>
          <a:prstGeom prst="rect">
            <a:avLst/>
          </a:prstGeom>
          <a:noFill/>
        </p:spPr>
        <p:txBody>
          <a:bodyPr wrap="square">
            <a:spAutoFit/>
          </a:bodyPr>
          <a:lstStyle/>
          <a:p>
            <a:r>
              <a:rPr lang="en-IN" sz="2400" b="1" dirty="0"/>
              <a:t>Automotive Industry Expectations for In-Car OS:</a:t>
            </a:r>
            <a:br>
              <a:rPr lang="en-IN" sz="2400" b="1" dirty="0"/>
            </a:br>
            <a:br>
              <a:rPr lang="en-IN" sz="2400" b="1" dirty="0"/>
            </a:br>
            <a:endParaRPr lang="en-IN" sz="2400" dirty="0"/>
          </a:p>
          <a:p>
            <a:pPr marL="990575" lvl="1" indent="-380990">
              <a:buFont typeface="Arial" panose="020B0604020202020204" pitchFamily="34" charset="0"/>
              <a:buChar char="•"/>
            </a:pPr>
            <a:r>
              <a:rPr lang="en-IN" sz="2400" dirty="0"/>
              <a:t>Intuitive Touch Interface</a:t>
            </a:r>
            <a:br>
              <a:rPr lang="en-IN" sz="2400" dirty="0"/>
            </a:br>
            <a:endParaRPr lang="en-IN" sz="2400" dirty="0"/>
          </a:p>
          <a:p>
            <a:pPr marL="990575" lvl="1" indent="-380990">
              <a:buFont typeface="Arial" panose="020B0604020202020204" pitchFamily="34" charset="0"/>
              <a:buChar char="•"/>
            </a:pPr>
            <a:r>
              <a:rPr lang="en-IN" sz="2400" dirty="0"/>
              <a:t>Vast App &amp; Developer Ecosystem:</a:t>
            </a:r>
          </a:p>
          <a:p>
            <a:pPr lvl="2"/>
            <a:endParaRPr lang="en-IN" sz="2400" dirty="0"/>
          </a:p>
          <a:p>
            <a:pPr marL="990575" lvl="1" indent="-380990">
              <a:buFont typeface="Arial" panose="020B0604020202020204" pitchFamily="34" charset="0"/>
              <a:buChar char="•"/>
            </a:pPr>
            <a:r>
              <a:rPr lang="en-IN" sz="2400" dirty="0"/>
              <a:t>Always Connected</a:t>
            </a:r>
          </a:p>
        </p:txBody>
      </p:sp>
    </p:spTree>
    <p:extLst>
      <p:ext uri="{BB962C8B-B14F-4D97-AF65-F5344CB8AC3E}">
        <p14:creationId xmlns:p14="http://schemas.microsoft.com/office/powerpoint/2010/main" val="21238008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3850B-60EA-3FA6-7353-ED29A6731D9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B826E16-49D8-9910-A088-144A1F38185C}"/>
              </a:ext>
            </a:extLst>
          </p:cNvPr>
          <p:cNvSpPr txBox="1"/>
          <p:nvPr/>
        </p:nvSpPr>
        <p:spPr>
          <a:xfrm>
            <a:off x="1838990" y="1879821"/>
            <a:ext cx="4682996" cy="2308324"/>
          </a:xfrm>
          <a:prstGeom prst="rect">
            <a:avLst/>
          </a:prstGeom>
          <a:noFill/>
        </p:spPr>
        <p:txBody>
          <a:bodyPr wrap="square">
            <a:spAutoFit/>
          </a:bodyPr>
          <a:lstStyle/>
          <a:p>
            <a:endParaRPr lang="en-IN" sz="2400" dirty="0"/>
          </a:p>
          <a:p>
            <a:pPr marL="380990" indent="-380990">
              <a:buFont typeface="Arial" panose="020B0604020202020204" pitchFamily="34" charset="0"/>
              <a:buChar char="•"/>
            </a:pPr>
            <a:r>
              <a:rPr lang="en-IN" sz="2400" dirty="0"/>
              <a:t>Real-Time Updated Data</a:t>
            </a:r>
            <a:br>
              <a:rPr lang="en-IN" sz="2400" dirty="0"/>
            </a:br>
            <a:endParaRPr lang="en-IN" sz="2400" dirty="0"/>
          </a:p>
          <a:p>
            <a:pPr marL="380990" indent="-380990">
              <a:buFont typeface="Arial" panose="020B0604020202020204" pitchFamily="34" charset="0"/>
              <a:buChar char="•"/>
            </a:pPr>
            <a:r>
              <a:rPr lang="en-IN" sz="2400" dirty="0"/>
              <a:t>Voice Assistants</a:t>
            </a:r>
            <a:br>
              <a:rPr lang="en-IN" sz="2400" dirty="0"/>
            </a:br>
            <a:endParaRPr lang="en-IN" sz="2400" dirty="0"/>
          </a:p>
          <a:p>
            <a:pPr marL="380990" indent="-380990">
              <a:buFont typeface="Arial" panose="020B0604020202020204" pitchFamily="34" charset="0"/>
              <a:buChar char="•"/>
            </a:pPr>
            <a:r>
              <a:rPr lang="en-IN" sz="2400" dirty="0"/>
              <a:t>Customizable Interfaces</a:t>
            </a:r>
          </a:p>
        </p:txBody>
      </p:sp>
      <p:sp>
        <p:nvSpPr>
          <p:cNvPr id="3" name="TextBox 2">
            <a:extLst>
              <a:ext uri="{FF2B5EF4-FFF2-40B4-BE49-F238E27FC236}">
                <a16:creationId xmlns:a16="http://schemas.microsoft.com/office/drawing/2014/main" id="{2F36DD6E-9A3D-A2C5-12BA-6D3A16F5CBDE}"/>
              </a:ext>
            </a:extLst>
          </p:cNvPr>
          <p:cNvSpPr txBox="1"/>
          <p:nvPr/>
        </p:nvSpPr>
        <p:spPr>
          <a:xfrm>
            <a:off x="829938" y="971928"/>
            <a:ext cx="7278477" cy="461665"/>
          </a:xfrm>
          <a:prstGeom prst="rect">
            <a:avLst/>
          </a:prstGeom>
          <a:noFill/>
        </p:spPr>
        <p:txBody>
          <a:bodyPr wrap="square">
            <a:spAutoFit/>
          </a:bodyPr>
          <a:lstStyle/>
          <a:p>
            <a:r>
              <a:rPr lang="en-IN" sz="2400" b="1" dirty="0"/>
              <a:t>User Expectations for In-Car OS:</a:t>
            </a:r>
            <a:endParaRPr lang="en-IN" sz="2400" dirty="0"/>
          </a:p>
        </p:txBody>
      </p:sp>
    </p:spTree>
    <p:extLst>
      <p:ext uri="{BB962C8B-B14F-4D97-AF65-F5344CB8AC3E}">
        <p14:creationId xmlns:p14="http://schemas.microsoft.com/office/powerpoint/2010/main" val="1255959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091AB7-91AC-D587-44EC-407CA0970D92}"/>
              </a:ext>
            </a:extLst>
          </p:cNvPr>
          <p:cNvSpPr txBox="1"/>
          <p:nvPr/>
        </p:nvSpPr>
        <p:spPr>
          <a:xfrm>
            <a:off x="1024380" y="834719"/>
            <a:ext cx="6096000" cy="461665"/>
          </a:xfrm>
          <a:prstGeom prst="rect">
            <a:avLst/>
          </a:prstGeom>
          <a:noFill/>
        </p:spPr>
        <p:txBody>
          <a:bodyPr wrap="square">
            <a:spAutoFit/>
          </a:bodyPr>
          <a:lstStyle/>
          <a:p>
            <a:r>
              <a:rPr lang="en-US" sz="2400" b="1" dirty="0"/>
              <a:t>Why Android selected for Automotive ? </a:t>
            </a:r>
            <a:endParaRPr lang="en-IN" sz="2400" b="1" dirty="0"/>
          </a:p>
        </p:txBody>
      </p:sp>
      <p:sp>
        <p:nvSpPr>
          <p:cNvPr id="7" name="TextBox 6">
            <a:extLst>
              <a:ext uri="{FF2B5EF4-FFF2-40B4-BE49-F238E27FC236}">
                <a16:creationId xmlns:a16="http://schemas.microsoft.com/office/drawing/2014/main" id="{E51E94E0-60CC-360F-3DC6-5475F7B2D03C}"/>
              </a:ext>
            </a:extLst>
          </p:cNvPr>
          <p:cNvSpPr txBox="1"/>
          <p:nvPr/>
        </p:nvSpPr>
        <p:spPr>
          <a:xfrm>
            <a:off x="1112365" y="1616249"/>
            <a:ext cx="8031636" cy="3046988"/>
          </a:xfrm>
          <a:prstGeom prst="rect">
            <a:avLst/>
          </a:prstGeom>
          <a:noFill/>
        </p:spPr>
        <p:txBody>
          <a:bodyPr wrap="square">
            <a:spAutoFit/>
          </a:bodyPr>
          <a:lstStyle/>
          <a:p>
            <a:pPr marL="380990" indent="-380990">
              <a:buFont typeface="Arial" panose="020B0604020202020204" pitchFamily="34" charset="0"/>
              <a:buChar char="•"/>
            </a:pPr>
            <a:r>
              <a:rPr lang="en-US" sz="2400" b="1" dirty="0"/>
              <a:t>Open-Source Flexibility:</a:t>
            </a:r>
            <a:endParaRPr lang="en-US" sz="2400" dirty="0"/>
          </a:p>
          <a:p>
            <a:pPr marL="990575" lvl="1" indent="-380990">
              <a:buFont typeface="Arial" panose="020B0604020202020204" pitchFamily="34" charset="0"/>
              <a:buChar char="•"/>
            </a:pPr>
            <a:r>
              <a:rPr lang="en-US" sz="2400" dirty="0"/>
              <a:t>Customizable Platform</a:t>
            </a:r>
          </a:p>
          <a:p>
            <a:pPr marL="990575" lvl="1" indent="-380990">
              <a:buFont typeface="Arial" panose="020B0604020202020204" pitchFamily="34" charset="0"/>
              <a:buChar char="•"/>
            </a:pPr>
            <a:r>
              <a:rPr lang="en-US" sz="2400" dirty="0"/>
              <a:t>Rapid Innovation</a:t>
            </a:r>
          </a:p>
          <a:p>
            <a:pPr marL="990575" lvl="1" indent="-380990">
              <a:buFont typeface="Arial" panose="020B0604020202020204" pitchFamily="34" charset="0"/>
              <a:buChar char="•"/>
            </a:pPr>
            <a:r>
              <a:rPr lang="en-US" sz="2400" dirty="0"/>
              <a:t>Cost-Effective Development</a:t>
            </a:r>
            <a:br>
              <a:rPr lang="en-US" sz="2400" b="1" dirty="0"/>
            </a:br>
            <a:endParaRPr lang="en-US" sz="2400" dirty="0"/>
          </a:p>
          <a:p>
            <a:pPr marL="380990" indent="-380990">
              <a:buFont typeface="Arial" panose="020B0604020202020204" pitchFamily="34" charset="0"/>
              <a:buChar char="•"/>
            </a:pPr>
            <a:r>
              <a:rPr lang="en-US" sz="2400" b="1" dirty="0"/>
              <a:t>Strong Ecosystem &amp; Future-Proofing:</a:t>
            </a:r>
            <a:endParaRPr lang="en-US" sz="2400" dirty="0"/>
          </a:p>
          <a:p>
            <a:pPr marL="990575" lvl="1" indent="-380990">
              <a:buFont typeface="Arial" panose="020B0604020202020204" pitchFamily="34" charset="0"/>
              <a:buChar char="•"/>
            </a:pPr>
            <a:r>
              <a:rPr lang="en-US" sz="2400" dirty="0"/>
              <a:t>Google Automotive Services (GAS)</a:t>
            </a:r>
          </a:p>
          <a:p>
            <a:pPr marL="990575" lvl="1" indent="-380990">
              <a:buFont typeface="Arial" panose="020B0604020202020204" pitchFamily="34" charset="0"/>
              <a:buChar char="•"/>
            </a:pPr>
            <a:r>
              <a:rPr lang="en-US" sz="2400" dirty="0"/>
              <a:t>AI &amp; ML Integration</a:t>
            </a:r>
          </a:p>
        </p:txBody>
      </p:sp>
    </p:spTree>
    <p:extLst>
      <p:ext uri="{BB962C8B-B14F-4D97-AF65-F5344CB8AC3E}">
        <p14:creationId xmlns:p14="http://schemas.microsoft.com/office/powerpoint/2010/main" val="38078225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085A5-C0EB-2C0F-557A-8D3A6AC7FD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4EE9A16-066A-2F77-4DF0-09EB1B47BD01}"/>
              </a:ext>
            </a:extLst>
          </p:cNvPr>
          <p:cNvSpPr txBox="1"/>
          <p:nvPr/>
        </p:nvSpPr>
        <p:spPr>
          <a:xfrm>
            <a:off x="2276820" y="2893766"/>
            <a:ext cx="7638361" cy="1241237"/>
          </a:xfrm>
          <a:prstGeom prst="rect">
            <a:avLst/>
          </a:prstGeom>
          <a:noFill/>
        </p:spPr>
        <p:txBody>
          <a:bodyPr wrap="square">
            <a:spAutoFit/>
          </a:bodyPr>
          <a:lstStyle/>
          <a:p>
            <a:r>
              <a:rPr lang="en-US" sz="3733" b="1" dirty="0"/>
              <a:t>Challenges of Using Android in Cars ?</a:t>
            </a:r>
            <a:endParaRPr lang="en-IN" sz="3733" b="1" dirty="0"/>
          </a:p>
        </p:txBody>
      </p:sp>
    </p:spTree>
    <p:extLst>
      <p:ext uri="{BB962C8B-B14F-4D97-AF65-F5344CB8AC3E}">
        <p14:creationId xmlns:p14="http://schemas.microsoft.com/office/powerpoint/2010/main" val="7869189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F20B0-0B6B-4CC2-C658-B22E6640D66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E190E99-ABF2-2F8C-5061-B4B7EF6B5210}"/>
              </a:ext>
            </a:extLst>
          </p:cNvPr>
          <p:cNvSpPr txBox="1"/>
          <p:nvPr/>
        </p:nvSpPr>
        <p:spPr>
          <a:xfrm>
            <a:off x="1439538" y="1890117"/>
            <a:ext cx="7741185" cy="3416320"/>
          </a:xfrm>
          <a:prstGeom prst="rect">
            <a:avLst/>
          </a:prstGeom>
          <a:noFill/>
        </p:spPr>
        <p:txBody>
          <a:bodyPr wrap="square">
            <a:spAutoFit/>
          </a:bodyPr>
          <a:lstStyle/>
          <a:p>
            <a:pPr marL="380990" indent="-380990">
              <a:buFont typeface="Arial" panose="020B0604020202020204" pitchFamily="34" charset="0"/>
              <a:buChar char="•"/>
            </a:pPr>
            <a:r>
              <a:rPr lang="en-IN" sz="2400" dirty="0"/>
              <a:t>Existing Car Environment</a:t>
            </a:r>
          </a:p>
          <a:p>
            <a:pPr marL="380990" indent="-380990">
              <a:buFont typeface="Arial" panose="020B0604020202020204" pitchFamily="34" charset="0"/>
              <a:buChar char="•"/>
            </a:pPr>
            <a:r>
              <a:rPr lang="en-IN" sz="2400" dirty="0"/>
              <a:t>Security Concerns</a:t>
            </a:r>
          </a:p>
          <a:p>
            <a:pPr marL="380990" indent="-380990">
              <a:buFont typeface="Arial" panose="020B0604020202020204" pitchFamily="34" charset="0"/>
              <a:buChar char="•"/>
            </a:pPr>
            <a:r>
              <a:rPr lang="en-IN" sz="2400" dirty="0"/>
              <a:t>Long Lifecycle Challenges</a:t>
            </a:r>
          </a:p>
          <a:p>
            <a:pPr marL="380990" indent="-380990">
              <a:buFont typeface="Arial" panose="020B0604020202020204" pitchFamily="34" charset="0"/>
              <a:buChar char="•"/>
            </a:pPr>
            <a:r>
              <a:rPr lang="en-IN" sz="2400" dirty="0"/>
              <a:t>Efficient Resource Management and Power Consumption </a:t>
            </a:r>
          </a:p>
          <a:p>
            <a:pPr marL="380990" indent="-380990">
              <a:buFont typeface="Arial" panose="020B0604020202020204" pitchFamily="34" charset="0"/>
              <a:buChar char="•"/>
            </a:pPr>
            <a:r>
              <a:rPr lang="en-IN" sz="2400" dirty="0"/>
              <a:t>Rear-View Camera &amp; Real-Time Requirements</a:t>
            </a:r>
          </a:p>
          <a:p>
            <a:pPr marL="380990" indent="-380990">
              <a:buFont typeface="Arial" panose="020B0604020202020204" pitchFamily="34" charset="0"/>
              <a:buChar char="•"/>
            </a:pPr>
            <a:r>
              <a:rPr lang="en-IN" sz="2400" dirty="0"/>
              <a:t>Google’s Influence</a:t>
            </a:r>
          </a:p>
          <a:p>
            <a:pPr marL="380990" indent="-380990">
              <a:buFont typeface="Arial" panose="020B0604020202020204" pitchFamily="34" charset="0"/>
              <a:buChar char="•"/>
            </a:pPr>
            <a:r>
              <a:rPr lang="en-US" sz="2400" dirty="0"/>
              <a:t>Device Longevity vs. Software Evolution</a:t>
            </a:r>
            <a:endParaRPr lang="en-IN" sz="2400" dirty="0"/>
          </a:p>
          <a:p>
            <a:pPr marL="380990" indent="-380990">
              <a:buFont typeface="Arial" panose="020B0604020202020204" pitchFamily="34" charset="0"/>
              <a:buChar char="•"/>
            </a:pPr>
            <a:r>
              <a:rPr lang="en-IN" sz="2400" dirty="0"/>
              <a:t>Regulatory &amp; Compliance Hurdles</a:t>
            </a:r>
          </a:p>
        </p:txBody>
      </p:sp>
      <p:sp>
        <p:nvSpPr>
          <p:cNvPr id="6" name="TextBox 5">
            <a:extLst>
              <a:ext uri="{FF2B5EF4-FFF2-40B4-BE49-F238E27FC236}">
                <a16:creationId xmlns:a16="http://schemas.microsoft.com/office/drawing/2014/main" id="{9E648FFA-0023-83F2-6F22-C1448284444A}"/>
              </a:ext>
            </a:extLst>
          </p:cNvPr>
          <p:cNvSpPr txBox="1"/>
          <p:nvPr/>
        </p:nvSpPr>
        <p:spPr>
          <a:xfrm>
            <a:off x="1064963" y="921568"/>
            <a:ext cx="6096000" cy="461665"/>
          </a:xfrm>
          <a:prstGeom prst="rect">
            <a:avLst/>
          </a:prstGeom>
          <a:noFill/>
        </p:spPr>
        <p:txBody>
          <a:bodyPr wrap="square">
            <a:spAutoFit/>
          </a:bodyPr>
          <a:lstStyle/>
          <a:p>
            <a:r>
              <a:rPr lang="en-IN" sz="2400" b="1" dirty="0">
                <a:solidFill>
                  <a:srgbClr val="000000"/>
                </a:solidFill>
                <a:latin typeface="Georgia" panose="02040502050405020303" pitchFamily="18" charset="0"/>
              </a:rPr>
              <a:t>Challenges: </a:t>
            </a:r>
            <a:endParaRPr lang="en-IN" sz="2400" b="1" dirty="0"/>
          </a:p>
        </p:txBody>
      </p:sp>
    </p:spTree>
    <p:extLst>
      <p:ext uri="{BB962C8B-B14F-4D97-AF65-F5344CB8AC3E}">
        <p14:creationId xmlns:p14="http://schemas.microsoft.com/office/powerpoint/2010/main" val="15404433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C1C563-0CE2-527D-3CD9-32CD7519B4C1}"/>
              </a:ext>
            </a:extLst>
          </p:cNvPr>
          <p:cNvSpPr txBox="1"/>
          <p:nvPr/>
        </p:nvSpPr>
        <p:spPr>
          <a:xfrm>
            <a:off x="1167788" y="1127214"/>
            <a:ext cx="6096000" cy="461665"/>
          </a:xfrm>
          <a:prstGeom prst="rect">
            <a:avLst/>
          </a:prstGeom>
          <a:noFill/>
        </p:spPr>
        <p:txBody>
          <a:bodyPr wrap="square">
            <a:spAutoFit/>
          </a:bodyPr>
          <a:lstStyle/>
          <a:p>
            <a:r>
              <a:rPr lang="en-IN" sz="2400" b="1" dirty="0">
                <a:latin typeface="NimbusSanL-Regu"/>
              </a:rPr>
              <a:t>AAOSP Boot time</a:t>
            </a:r>
            <a:endParaRPr lang="en-IN" sz="2400" b="1" dirty="0"/>
          </a:p>
        </p:txBody>
      </p:sp>
      <p:sp>
        <p:nvSpPr>
          <p:cNvPr id="7" name="TextBox 6">
            <a:extLst>
              <a:ext uri="{FF2B5EF4-FFF2-40B4-BE49-F238E27FC236}">
                <a16:creationId xmlns:a16="http://schemas.microsoft.com/office/drawing/2014/main" id="{EDE24D8F-17BF-4F17-DFFA-1D88DA3972C0}"/>
              </a:ext>
            </a:extLst>
          </p:cNvPr>
          <p:cNvSpPr txBox="1"/>
          <p:nvPr/>
        </p:nvSpPr>
        <p:spPr>
          <a:xfrm>
            <a:off x="1299991" y="2016263"/>
            <a:ext cx="10260376" cy="1569660"/>
          </a:xfrm>
          <a:prstGeom prst="rect">
            <a:avLst/>
          </a:prstGeom>
          <a:noFill/>
        </p:spPr>
        <p:txBody>
          <a:bodyPr wrap="square">
            <a:spAutoFit/>
          </a:bodyPr>
          <a:lstStyle/>
          <a:p>
            <a:pPr marL="380990" indent="-380990">
              <a:buFont typeface="Arial" panose="020B0604020202020204" pitchFamily="34" charset="0"/>
              <a:buChar char="•"/>
            </a:pPr>
            <a:r>
              <a:rPr lang="en-IN" sz="2400" dirty="0">
                <a:solidFill>
                  <a:srgbClr val="000000"/>
                </a:solidFill>
                <a:latin typeface="NimbusSanL-Regu"/>
              </a:rPr>
              <a:t>Typically &gt; 20 seconds</a:t>
            </a:r>
            <a:br>
              <a:rPr lang="en-IN" sz="2400" dirty="0">
                <a:solidFill>
                  <a:srgbClr val="000000"/>
                </a:solidFill>
                <a:latin typeface="NimbusSanL-Regu"/>
              </a:rPr>
            </a:br>
            <a:endParaRPr lang="en-IN" sz="2400" dirty="0">
              <a:solidFill>
                <a:srgbClr val="000000"/>
              </a:solidFill>
              <a:latin typeface="NimbusSanL-Regu"/>
            </a:endParaRP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But there are regulatory requirements for some critical services to be available within a few seconds, e.g. exterior camera</a:t>
            </a:r>
            <a:endParaRPr lang="en-IN" sz="2400" dirty="0"/>
          </a:p>
        </p:txBody>
      </p:sp>
    </p:spTree>
    <p:extLst>
      <p:ext uri="{BB962C8B-B14F-4D97-AF65-F5344CB8AC3E}">
        <p14:creationId xmlns:p14="http://schemas.microsoft.com/office/powerpoint/2010/main" val="16561528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913E7-124C-84CB-59B6-A1FBC5E7590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2E34621-DE90-4789-B95E-C10F646C690C}"/>
              </a:ext>
            </a:extLst>
          </p:cNvPr>
          <p:cNvSpPr txBox="1"/>
          <p:nvPr/>
        </p:nvSpPr>
        <p:spPr>
          <a:xfrm>
            <a:off x="1167788" y="1127214"/>
            <a:ext cx="6096000" cy="461665"/>
          </a:xfrm>
          <a:prstGeom prst="rect">
            <a:avLst/>
          </a:prstGeom>
          <a:noFill/>
        </p:spPr>
        <p:txBody>
          <a:bodyPr wrap="square">
            <a:spAutoFit/>
          </a:bodyPr>
          <a:lstStyle/>
          <a:p>
            <a:r>
              <a:rPr lang="en-IN" sz="2400" b="1" dirty="0">
                <a:latin typeface="NimbusSanL-Regu"/>
              </a:rPr>
              <a:t>AOSP Software update cycle</a:t>
            </a:r>
            <a:endParaRPr lang="en-IN" sz="2400" b="1" dirty="0"/>
          </a:p>
        </p:txBody>
      </p:sp>
      <p:sp>
        <p:nvSpPr>
          <p:cNvPr id="7" name="TextBox 6">
            <a:extLst>
              <a:ext uri="{FF2B5EF4-FFF2-40B4-BE49-F238E27FC236}">
                <a16:creationId xmlns:a16="http://schemas.microsoft.com/office/drawing/2014/main" id="{972E6C11-AEF5-8592-C8CB-6DCE134A696F}"/>
              </a:ext>
            </a:extLst>
          </p:cNvPr>
          <p:cNvSpPr txBox="1"/>
          <p:nvPr/>
        </p:nvSpPr>
        <p:spPr>
          <a:xfrm>
            <a:off x="1299991" y="2016263"/>
            <a:ext cx="10260376" cy="1569660"/>
          </a:xfrm>
          <a:prstGeom prst="rect">
            <a:avLst/>
          </a:prstGeom>
          <a:noFill/>
        </p:spPr>
        <p:txBody>
          <a:bodyPr wrap="square">
            <a:spAutoFit/>
          </a:bodyPr>
          <a:lstStyle/>
          <a:p>
            <a:pPr marL="380990" indent="-380990">
              <a:buFont typeface="Arial" panose="020B0604020202020204" pitchFamily="34" charset="0"/>
              <a:buChar char="•"/>
            </a:pPr>
            <a:r>
              <a:rPr lang="en-US" sz="2400" dirty="0">
                <a:solidFill>
                  <a:srgbClr val="000000"/>
                </a:solidFill>
                <a:latin typeface="NimbusSanL-Regu"/>
              </a:rPr>
              <a:t>AOSP has major release every 12 months, security updates every month, each major release supported for 3 years</a:t>
            </a:r>
            <a:br>
              <a:rPr lang="en-US" sz="2400" dirty="0">
                <a:solidFill>
                  <a:srgbClr val="000000"/>
                </a:solidFill>
                <a:latin typeface="NimbusSanL-Regu"/>
              </a:rPr>
            </a:br>
            <a:endParaRPr lang="en-US" sz="2400" dirty="0">
              <a:solidFill>
                <a:srgbClr val="000000"/>
              </a:solidFill>
              <a:latin typeface="NimbusSanL-Regu"/>
            </a:endParaRP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SoC vendors support kernel and drivers for typically 3 years</a:t>
            </a:r>
            <a:endParaRPr lang="en-IN" sz="2400" dirty="0"/>
          </a:p>
        </p:txBody>
      </p:sp>
    </p:spTree>
    <p:extLst>
      <p:ext uri="{BB962C8B-B14F-4D97-AF65-F5344CB8AC3E}">
        <p14:creationId xmlns:p14="http://schemas.microsoft.com/office/powerpoint/2010/main" val="12473291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064A1-0CAB-CCF7-952A-1E3EFBACAC3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5BA8293-4E0D-4043-F193-AA06B0AA810D}"/>
              </a:ext>
            </a:extLst>
          </p:cNvPr>
          <p:cNvSpPr txBox="1"/>
          <p:nvPr/>
        </p:nvSpPr>
        <p:spPr>
          <a:xfrm>
            <a:off x="1167788" y="1127214"/>
            <a:ext cx="6096000" cy="461665"/>
          </a:xfrm>
          <a:prstGeom prst="rect">
            <a:avLst/>
          </a:prstGeom>
          <a:noFill/>
        </p:spPr>
        <p:txBody>
          <a:bodyPr wrap="square">
            <a:spAutoFit/>
          </a:bodyPr>
          <a:lstStyle/>
          <a:p>
            <a:r>
              <a:rPr lang="en-IN" sz="2400" b="1" dirty="0">
                <a:latin typeface="NimbusSanL-Regu"/>
              </a:rPr>
              <a:t>AAOSP Hardware Requirements</a:t>
            </a:r>
            <a:endParaRPr lang="en-IN" sz="2400" b="1" dirty="0"/>
          </a:p>
        </p:txBody>
      </p:sp>
      <p:sp>
        <p:nvSpPr>
          <p:cNvPr id="7" name="TextBox 6">
            <a:extLst>
              <a:ext uri="{FF2B5EF4-FFF2-40B4-BE49-F238E27FC236}">
                <a16:creationId xmlns:a16="http://schemas.microsoft.com/office/drawing/2014/main" id="{969FF3BA-456B-8115-FB64-92E97DD2A6FD}"/>
              </a:ext>
            </a:extLst>
          </p:cNvPr>
          <p:cNvSpPr txBox="1"/>
          <p:nvPr/>
        </p:nvSpPr>
        <p:spPr>
          <a:xfrm>
            <a:off x="1299991" y="2567225"/>
            <a:ext cx="10260376" cy="1200329"/>
          </a:xfrm>
          <a:prstGeom prst="rect">
            <a:avLst/>
          </a:prstGeom>
          <a:noFill/>
        </p:spPr>
        <p:txBody>
          <a:bodyPr wrap="square">
            <a:spAutoFit/>
          </a:bodyPr>
          <a:lstStyle/>
          <a:p>
            <a:pPr marL="380990" indent="-380990">
              <a:buFont typeface="Arial" panose="020B0604020202020204" pitchFamily="34" charset="0"/>
              <a:buChar char="•"/>
            </a:pPr>
            <a:r>
              <a:rPr lang="en-US" sz="2400" dirty="0">
                <a:solidFill>
                  <a:srgbClr val="000000"/>
                </a:solidFill>
                <a:latin typeface="NimbusSanL-Regu"/>
              </a:rPr>
              <a:t>Android requires fast CPU, lots of RAM, lots of flash storage</a:t>
            </a:r>
            <a:br>
              <a:rPr lang="en-US" sz="2400" dirty="0">
                <a:solidFill>
                  <a:srgbClr val="000000"/>
                </a:solidFill>
                <a:latin typeface="NimbusSanL-Regu"/>
              </a:rPr>
            </a:br>
            <a:endParaRPr lang="en-US" sz="2400" dirty="0">
              <a:solidFill>
                <a:srgbClr val="000000"/>
              </a:solidFill>
              <a:latin typeface="NimbusSanL-Regu"/>
            </a:endParaRP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Requirements increase every year with each new release</a:t>
            </a:r>
            <a:endParaRPr lang="en-IN" sz="2400" dirty="0"/>
          </a:p>
        </p:txBody>
      </p:sp>
    </p:spTree>
    <p:extLst>
      <p:ext uri="{BB962C8B-B14F-4D97-AF65-F5344CB8AC3E}">
        <p14:creationId xmlns:p14="http://schemas.microsoft.com/office/powerpoint/2010/main" val="1032609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A593F-86A7-E70B-2EDB-6751E7A09C2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E39062E-7C86-9E5A-2CC2-B793FA7E5978}"/>
              </a:ext>
            </a:extLst>
          </p:cNvPr>
          <p:cNvSpPr txBox="1"/>
          <p:nvPr/>
        </p:nvSpPr>
        <p:spPr>
          <a:xfrm>
            <a:off x="263221" y="442160"/>
            <a:ext cx="6096000" cy="461665"/>
          </a:xfrm>
          <a:prstGeom prst="rect">
            <a:avLst/>
          </a:prstGeom>
          <a:noFill/>
        </p:spPr>
        <p:txBody>
          <a:bodyPr wrap="square">
            <a:spAutoFit/>
          </a:bodyPr>
          <a:lstStyle/>
          <a:p>
            <a:r>
              <a:rPr lang="en-IN" sz="2400" b="1" dirty="0">
                <a:latin typeface="NimbusSanL-Regu"/>
              </a:rPr>
              <a:t>AAOSP Flash Memory lifespan</a:t>
            </a:r>
            <a:endParaRPr lang="en-IN" sz="2400" b="1" dirty="0"/>
          </a:p>
        </p:txBody>
      </p:sp>
      <p:sp>
        <p:nvSpPr>
          <p:cNvPr id="7" name="TextBox 6">
            <a:extLst>
              <a:ext uri="{FF2B5EF4-FFF2-40B4-BE49-F238E27FC236}">
                <a16:creationId xmlns:a16="http://schemas.microsoft.com/office/drawing/2014/main" id="{4DCA8FB7-7436-6B9C-6715-6FEA86FCC595}"/>
              </a:ext>
            </a:extLst>
          </p:cNvPr>
          <p:cNvSpPr txBox="1"/>
          <p:nvPr/>
        </p:nvSpPr>
        <p:spPr>
          <a:xfrm>
            <a:off x="789542" y="1478570"/>
            <a:ext cx="10612915" cy="4524315"/>
          </a:xfrm>
          <a:prstGeom prst="rect">
            <a:avLst/>
          </a:prstGeom>
          <a:noFill/>
        </p:spPr>
        <p:txBody>
          <a:bodyPr wrap="square">
            <a:spAutoFit/>
          </a:bodyPr>
          <a:lstStyle/>
          <a:p>
            <a:pPr marL="380990" indent="-380990">
              <a:buFont typeface="Arial" panose="020B0604020202020204" pitchFamily="34" charset="0"/>
              <a:buChar char="•"/>
            </a:pPr>
            <a:r>
              <a:rPr lang="en-US" sz="2400" dirty="0">
                <a:solidFill>
                  <a:srgbClr val="000000"/>
                </a:solidFill>
                <a:latin typeface="NimbusSanL-Regu"/>
              </a:rPr>
              <a:t>Lifespan of vehicle &gt; 10 years</a:t>
            </a:r>
            <a:br>
              <a:rPr lang="en-US" sz="2400" dirty="0">
                <a:solidFill>
                  <a:srgbClr val="000000"/>
                </a:solidFill>
                <a:latin typeface="NimbusSanL-Regu"/>
              </a:rPr>
            </a:br>
            <a:endParaRPr lang="en-US" sz="2400" dirty="0">
              <a:solidFill>
                <a:srgbClr val="000000"/>
              </a:solidFill>
              <a:latin typeface="NimbusSanL-Regu"/>
            </a:endParaRP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b="1" dirty="0"/>
              <a:t>eMMC Flash Memory</a:t>
            </a:r>
            <a:r>
              <a:rPr lang="en-US" sz="2400" dirty="0"/>
              <a:t>, commonly used in automotive systems</a:t>
            </a:r>
            <a:r>
              <a:rPr lang="en-US" sz="2400" dirty="0">
                <a:solidFill>
                  <a:srgbClr val="000000"/>
                </a:solidFill>
                <a:latin typeface="NimbusSanL-Regu"/>
              </a:rPr>
              <a:t> may wear </a:t>
            </a:r>
            <a:br>
              <a:rPr lang="en-US" sz="2400" dirty="0">
                <a:solidFill>
                  <a:srgbClr val="000000"/>
                </a:solidFill>
                <a:latin typeface="NimbusSanL-Regu"/>
              </a:rPr>
            </a:br>
            <a:r>
              <a:rPr lang="en-US" sz="2400" dirty="0">
                <a:solidFill>
                  <a:srgbClr val="000000"/>
                </a:solidFill>
                <a:latin typeface="NimbusSanL-Regu"/>
              </a:rPr>
              <a:t>out in &lt; 5 years</a:t>
            </a:r>
          </a:p>
          <a:p>
            <a:pPr marL="990575" lvl="1" indent="-380990">
              <a:buFont typeface="Arial" panose="020B0604020202020204" pitchFamily="34" charset="0"/>
              <a:buChar char="•"/>
            </a:pPr>
            <a:r>
              <a:rPr lang="en-US" sz="2400" dirty="0"/>
              <a:t>Why ? </a:t>
            </a:r>
            <a:r>
              <a:rPr lang="en-US" sz="2400" dirty="0" err="1"/>
              <a:t>Becoz</a:t>
            </a:r>
            <a:r>
              <a:rPr lang="en-US" sz="2400" dirty="0"/>
              <a:t> Flash memory has a </a:t>
            </a:r>
            <a:r>
              <a:rPr lang="en-US" sz="2400" b="1" dirty="0"/>
              <a:t>limited number of erase/write cycles</a:t>
            </a:r>
            <a:r>
              <a:rPr lang="en-US" sz="2400" dirty="0"/>
              <a:t> (typically </a:t>
            </a:r>
            <a:r>
              <a:rPr lang="en-US" sz="2400" b="1" dirty="0"/>
              <a:t>3,000 cycles</a:t>
            </a:r>
            <a:r>
              <a:rPr lang="en-US" sz="2400" dirty="0"/>
              <a:t> for standard eMMC).</a:t>
            </a:r>
            <a:endParaRPr lang="en-US" sz="2400" dirty="0">
              <a:solidFill>
                <a:srgbClr val="000000"/>
              </a:solidFill>
              <a:latin typeface="NimbusSanL-Regu"/>
            </a:endParaRPr>
          </a:p>
          <a:p>
            <a:pPr marL="990575" lvl="1"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For example, writing 32GB per day on 16GB eMMC with 3k erase/write cycles</a:t>
            </a:r>
            <a:br>
              <a:rPr lang="en-US" sz="2400" dirty="0">
                <a:solidFill>
                  <a:srgbClr val="000000"/>
                </a:solidFill>
                <a:latin typeface="NimbusSanL-Regu"/>
              </a:rPr>
            </a:br>
            <a:endParaRPr lang="en-US" sz="2400" dirty="0">
              <a:solidFill>
                <a:srgbClr val="000000"/>
              </a:solidFill>
              <a:latin typeface="NimbusSanL-Regu"/>
            </a:endParaRP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Scenario is worse because of flash memory </a:t>
            </a:r>
            <a:r>
              <a:rPr lang="en-US" sz="2400" b="1" dirty="0">
                <a:solidFill>
                  <a:srgbClr val="000000"/>
                </a:solidFill>
                <a:latin typeface="NimbusSanL-Bold"/>
              </a:rPr>
              <a:t>write amplification</a:t>
            </a:r>
            <a:r>
              <a:rPr lang="en-US" sz="2400" dirty="0">
                <a:solidFill>
                  <a:srgbClr val="000000"/>
                </a:solidFill>
                <a:latin typeface="NimbusSanL-Regu"/>
              </a:rPr>
              <a:t>, caused by garbage </a:t>
            </a:r>
            <a:r>
              <a:rPr lang="en-IN" sz="2400" dirty="0">
                <a:solidFill>
                  <a:srgbClr val="000000"/>
                </a:solidFill>
                <a:latin typeface="NimbusSanL-Regu"/>
              </a:rPr>
              <a:t>collection and wear levelling</a:t>
            </a:r>
          </a:p>
          <a:p>
            <a:pPr marL="990575" lvl="1" indent="-380990">
              <a:buFont typeface="Arial" panose="020B0604020202020204" pitchFamily="34" charset="0"/>
              <a:buChar char="•"/>
            </a:pPr>
            <a:r>
              <a:rPr lang="en-US" sz="2400" dirty="0">
                <a:solidFill>
                  <a:srgbClr val="000000"/>
                </a:solidFill>
                <a:latin typeface="NimbusSanL-Regu"/>
              </a:rPr>
              <a:t>Writes to flash = writes from host * amplification factor</a:t>
            </a:r>
            <a:endParaRPr lang="en-IN" sz="2400" dirty="0"/>
          </a:p>
        </p:txBody>
      </p:sp>
    </p:spTree>
    <p:extLst>
      <p:ext uri="{BB962C8B-B14F-4D97-AF65-F5344CB8AC3E}">
        <p14:creationId xmlns:p14="http://schemas.microsoft.com/office/powerpoint/2010/main" val="2019749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9D3C8-275D-7B2C-6516-C28B30646D2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626A764-DD5E-6550-38F4-F1F9918BA7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7435" y="863600"/>
            <a:ext cx="7626773" cy="2565400"/>
          </a:xfrm>
          <a:prstGeom prst="rect">
            <a:avLst/>
          </a:prstGeom>
          <a:noFill/>
          <a:ln>
            <a:noFill/>
          </a:ln>
        </p:spPr>
      </p:pic>
      <p:sp>
        <p:nvSpPr>
          <p:cNvPr id="7" name="TextBox 6">
            <a:extLst>
              <a:ext uri="{FF2B5EF4-FFF2-40B4-BE49-F238E27FC236}">
                <a16:creationId xmlns:a16="http://schemas.microsoft.com/office/drawing/2014/main" id="{761AEA86-F768-C7EB-9E96-FA332C877C04}"/>
              </a:ext>
            </a:extLst>
          </p:cNvPr>
          <p:cNvSpPr txBox="1"/>
          <p:nvPr/>
        </p:nvSpPr>
        <p:spPr>
          <a:xfrm>
            <a:off x="877435" y="3720537"/>
            <a:ext cx="8266565" cy="2826158"/>
          </a:xfrm>
          <a:prstGeom prst="rect">
            <a:avLst/>
          </a:prstGeom>
          <a:noFill/>
        </p:spPr>
        <p:txBody>
          <a:bodyPr wrap="square">
            <a:spAutoFit/>
          </a:bodyPr>
          <a:lstStyle/>
          <a:p>
            <a:pPr>
              <a:lnSpc>
                <a:spcPct val="115000"/>
              </a:lnSpc>
              <a:spcBef>
                <a:spcPts val="400"/>
              </a:spcBef>
              <a:spcAft>
                <a:spcPts val="400"/>
              </a:spcAft>
            </a:pPr>
            <a:r>
              <a:rPr lang="en-US" sz="1600" dirty="0">
                <a:latin typeface="Work Sans" pitchFamily="2" charset="0"/>
                <a:ea typeface="Calibri" panose="020F0502020204030204" pitchFamily="34" charset="0"/>
                <a:cs typeface="Times New Roman" panose="02020603050405020304" pitchFamily="18" charset="0"/>
              </a:rPr>
              <a:t>IVI (In-vehicle Infotainment) is a system that delivers a combination of information and entertainment content/services. Moreover, infotainment systems are in-built car computers that combine a wide range of functions – from digital radios to in-built reversing cameras.​</a:t>
            </a:r>
            <a:endParaRPr lang="en-IN" sz="1600" dirty="0">
              <a:latin typeface="Work Sans" pitchFamily="2" charset="0"/>
              <a:ea typeface="Calibri" panose="020F0502020204030204" pitchFamily="34" charset="0"/>
              <a:cs typeface="Times New Roman" panose="02020603050405020304" pitchFamily="18" charset="0"/>
            </a:endParaRPr>
          </a:p>
          <a:p>
            <a:pPr>
              <a:lnSpc>
                <a:spcPct val="115000"/>
              </a:lnSpc>
              <a:spcBef>
                <a:spcPts val="400"/>
              </a:spcBef>
              <a:spcAft>
                <a:spcPts val="400"/>
              </a:spcAft>
            </a:pPr>
            <a:r>
              <a:rPr lang="en-US" sz="1600" dirty="0">
                <a:latin typeface="Work Sans" pitchFamily="2" charset="0"/>
                <a:ea typeface="Calibri" panose="020F0502020204030204" pitchFamily="34" charset="0"/>
                <a:cs typeface="Times New Roman" panose="02020603050405020304" pitchFamily="18" charset="0"/>
              </a:rPr>
              <a:t>​</a:t>
            </a:r>
            <a:endParaRPr lang="en-IN" sz="1600" dirty="0">
              <a:latin typeface="Work Sans" pitchFamily="2" charset="0"/>
              <a:ea typeface="Calibri" panose="020F0502020204030204" pitchFamily="34" charset="0"/>
              <a:cs typeface="Times New Roman" panose="02020603050405020304" pitchFamily="18" charset="0"/>
            </a:endParaRPr>
          </a:p>
          <a:p>
            <a:pPr>
              <a:lnSpc>
                <a:spcPct val="115000"/>
              </a:lnSpc>
              <a:spcBef>
                <a:spcPts val="400"/>
              </a:spcBef>
              <a:spcAft>
                <a:spcPts val="400"/>
              </a:spcAft>
            </a:pPr>
            <a:r>
              <a:rPr lang="en-US" sz="1600" dirty="0">
                <a:latin typeface="Work Sans" pitchFamily="2" charset="0"/>
                <a:ea typeface="Calibri" panose="020F0502020204030204" pitchFamily="34" charset="0"/>
                <a:cs typeface="Times New Roman" panose="02020603050405020304" pitchFamily="18" charset="0"/>
              </a:rPr>
              <a:t>The IVI can be described as a combination of vehicle systems which are used to deliver entertainment and information to the driver and the passengers through audio/ video interfaces, control elements like touch screen displays, button panel, voice commands, and more.​</a:t>
            </a:r>
            <a:endParaRPr lang="en-IN" sz="1600" dirty="0">
              <a:latin typeface="Work Sans" pitchFamily="2" charset="0"/>
              <a:ea typeface="Calibri" panose="020F0502020204030204" pitchFamily="34" charset="0"/>
              <a:cs typeface="Times New Roman" panose="02020603050405020304" pitchFamily="18" charset="0"/>
            </a:endParaRPr>
          </a:p>
        </p:txBody>
      </p:sp>
      <p:sp>
        <p:nvSpPr>
          <p:cNvPr id="8" name="PlaceHolder 1">
            <a:extLst>
              <a:ext uri="{FF2B5EF4-FFF2-40B4-BE49-F238E27FC236}">
                <a16:creationId xmlns:a16="http://schemas.microsoft.com/office/drawing/2014/main" id="{D095EBD1-2E5C-123E-42D4-3BCB50105EA0}"/>
              </a:ext>
            </a:extLst>
          </p:cNvPr>
          <p:cNvSpPr>
            <a:spLocks noGrp="1"/>
          </p:cNvSpPr>
          <p:nvPr>
            <p:ph type="title"/>
          </p:nvPr>
        </p:nvSpPr>
        <p:spPr>
          <a:xfrm>
            <a:off x="9294665" y="1359336"/>
            <a:ext cx="1368169" cy="1160640"/>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6400" b="1" spc="-43" dirty="0">
                <a:solidFill>
                  <a:schemeClr val="dk1"/>
                </a:solidFill>
                <a:latin typeface="Times New Roman"/>
              </a:rPr>
              <a:t>IVI</a:t>
            </a:r>
            <a:endParaRPr lang="en-IN" sz="6400" spc="-1" dirty="0">
              <a:solidFill>
                <a:srgbClr val="000000"/>
              </a:solidFill>
              <a:latin typeface="Arial"/>
            </a:endParaRPr>
          </a:p>
        </p:txBody>
      </p:sp>
    </p:spTree>
    <p:extLst>
      <p:ext uri="{BB962C8B-B14F-4D97-AF65-F5344CB8AC3E}">
        <p14:creationId xmlns:p14="http://schemas.microsoft.com/office/powerpoint/2010/main" val="40915856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8646C-DEE7-2C5A-CC5C-D7AAD4F3414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F7EFD0D-47BA-CDD6-8701-54DCF9034851}"/>
              </a:ext>
            </a:extLst>
          </p:cNvPr>
          <p:cNvSpPr txBox="1"/>
          <p:nvPr/>
        </p:nvSpPr>
        <p:spPr>
          <a:xfrm>
            <a:off x="4155486" y="3080187"/>
            <a:ext cx="4828093" cy="666786"/>
          </a:xfrm>
          <a:prstGeom prst="rect">
            <a:avLst/>
          </a:prstGeom>
          <a:noFill/>
        </p:spPr>
        <p:txBody>
          <a:bodyPr wrap="square">
            <a:spAutoFit/>
          </a:bodyPr>
          <a:lstStyle/>
          <a:p>
            <a:r>
              <a:rPr lang="en-US" sz="3733" b="1" dirty="0"/>
              <a:t>Automotive Android</a:t>
            </a:r>
            <a:endParaRPr lang="en-IN" sz="3733" b="1" dirty="0"/>
          </a:p>
        </p:txBody>
      </p:sp>
    </p:spTree>
    <p:extLst>
      <p:ext uri="{BB962C8B-B14F-4D97-AF65-F5344CB8AC3E}">
        <p14:creationId xmlns:p14="http://schemas.microsoft.com/office/powerpoint/2010/main" val="3005879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B8CD84-5BEE-AD5B-CBC9-F5B3B746A9C5}"/>
              </a:ext>
            </a:extLst>
          </p:cNvPr>
          <p:cNvSpPr txBox="1"/>
          <p:nvPr/>
        </p:nvSpPr>
        <p:spPr>
          <a:xfrm>
            <a:off x="603682" y="1447475"/>
            <a:ext cx="10984636" cy="4647426"/>
          </a:xfrm>
          <a:prstGeom prst="rect">
            <a:avLst/>
          </a:prstGeom>
          <a:noFill/>
        </p:spPr>
        <p:txBody>
          <a:bodyPr wrap="square">
            <a:spAutoFit/>
          </a:bodyPr>
          <a:lstStyle/>
          <a:p>
            <a:pPr algn="l"/>
            <a:r>
              <a:rPr lang="en-US" sz="3200" b="1" dirty="0">
                <a:solidFill>
                  <a:srgbClr val="000000"/>
                </a:solidFill>
                <a:latin typeface="NimbusSanL-Bold"/>
              </a:rPr>
              <a:t>NOTE    =&gt; This is NOT Android Automotive</a:t>
            </a:r>
          </a:p>
          <a:p>
            <a:pPr marL="380990" indent="-380990">
              <a:buFont typeface="Arial" panose="020B0604020202020204" pitchFamily="34" charset="0"/>
              <a:buChar char="•"/>
            </a:pPr>
            <a:r>
              <a:rPr lang="en-IN" sz="2400" dirty="0"/>
              <a:t> Android Auto is:</a:t>
            </a:r>
          </a:p>
          <a:p>
            <a:pPr marL="990575" lvl="1" indent="-380990">
              <a:buFont typeface="Arial" panose="020B0604020202020204" pitchFamily="34" charset="0"/>
              <a:buChar char="•"/>
            </a:pPr>
            <a:r>
              <a:rPr lang="en-US" sz="2400" dirty="0"/>
              <a:t>A proprietary SDK written mostly in C++ with support for Linux, Android, </a:t>
            </a:r>
            <a:br>
              <a:rPr lang="en-US" sz="2400" dirty="0"/>
            </a:br>
            <a:r>
              <a:rPr lang="en-US" sz="2400" dirty="0"/>
              <a:t>and </a:t>
            </a:r>
            <a:r>
              <a:rPr lang="en-IN" sz="2400" dirty="0"/>
              <a:t>QNX </a:t>
            </a:r>
            <a:r>
              <a:rPr lang="en-US" sz="2400" dirty="0"/>
              <a:t> </a:t>
            </a:r>
          </a:p>
          <a:p>
            <a:pPr marL="990575" lvl="1" indent="-380990">
              <a:buFont typeface="Arial" panose="020B0604020202020204" pitchFamily="34" charset="0"/>
              <a:buChar char="•"/>
            </a:pPr>
            <a:r>
              <a:rPr lang="en-US" sz="2400" dirty="0"/>
              <a:t>A protocol for connecting an Android phone to a car head unit </a:t>
            </a:r>
          </a:p>
          <a:p>
            <a:pPr marL="990575" lvl="1" indent="-380990">
              <a:buFont typeface="Arial" panose="020B0604020202020204" pitchFamily="34" charset="0"/>
              <a:buChar char="•"/>
            </a:pPr>
            <a:r>
              <a:rPr lang="en-US" sz="2400" dirty="0"/>
              <a:t>Projects apps from your phone to the car’s infotainment system.</a:t>
            </a:r>
          </a:p>
          <a:p>
            <a:pPr marL="990575" lvl="1" indent="-380990">
              <a:buFont typeface="Arial" panose="020B0604020202020204" pitchFamily="34" charset="0"/>
              <a:buChar char="•"/>
            </a:pPr>
            <a:r>
              <a:rPr lang="en-US" sz="2400" dirty="0"/>
              <a:t>Requires a connected smartphone to function.</a:t>
            </a:r>
          </a:p>
          <a:p>
            <a:pPr marL="990575" lvl="1" indent="-380990">
              <a:buFont typeface="Arial" panose="020B0604020202020204" pitchFamily="34" charset="0"/>
              <a:buChar char="•"/>
            </a:pPr>
            <a:r>
              <a:rPr lang="en-US" sz="2400" dirty="0"/>
              <a:t>It is based on Android Open Accessory Protocol over USB and (recently) </a:t>
            </a:r>
            <a:r>
              <a:rPr lang="en-US" sz="2400" dirty="0" err="1"/>
              <a:t>WiFi</a:t>
            </a:r>
            <a:r>
              <a:rPr lang="en-US" sz="2400" dirty="0"/>
              <a:t> also used</a:t>
            </a:r>
          </a:p>
          <a:p>
            <a:pPr marL="380990" indent="-380990">
              <a:buFont typeface="Arial" panose="020B0604020202020204" pitchFamily="34" charset="0"/>
              <a:buChar char="•"/>
            </a:pPr>
            <a:r>
              <a:rPr lang="en-US" sz="2400" dirty="0"/>
              <a:t> Uses Protocol Buffers to divide data into channels:</a:t>
            </a:r>
          </a:p>
          <a:p>
            <a:pPr marL="990575" lvl="1" indent="-380990">
              <a:buFont typeface="Arial" panose="020B0604020202020204" pitchFamily="34" charset="0"/>
              <a:buChar char="•"/>
            </a:pPr>
            <a:r>
              <a:rPr lang="en-US" sz="2400" dirty="0"/>
              <a:t> output from phone: display data (H.264), audio (PCM)</a:t>
            </a:r>
          </a:p>
          <a:p>
            <a:pPr marL="990575" lvl="1" indent="-380990">
              <a:buFont typeface="Arial" panose="020B0604020202020204" pitchFamily="34" charset="0"/>
              <a:buChar char="•"/>
            </a:pPr>
            <a:r>
              <a:rPr lang="en-US" sz="2400" dirty="0"/>
              <a:t> input to phone: car sensors and inputs</a:t>
            </a:r>
          </a:p>
        </p:txBody>
      </p:sp>
      <p:sp>
        <p:nvSpPr>
          <p:cNvPr id="3" name="TextBox 2">
            <a:extLst>
              <a:ext uri="{FF2B5EF4-FFF2-40B4-BE49-F238E27FC236}">
                <a16:creationId xmlns:a16="http://schemas.microsoft.com/office/drawing/2014/main" id="{198D5FC1-FF65-0E0D-6BB6-C04370253326}"/>
              </a:ext>
            </a:extLst>
          </p:cNvPr>
          <p:cNvSpPr txBox="1"/>
          <p:nvPr/>
        </p:nvSpPr>
        <p:spPr>
          <a:xfrm>
            <a:off x="481781" y="159463"/>
            <a:ext cx="6096000" cy="707886"/>
          </a:xfrm>
          <a:prstGeom prst="rect">
            <a:avLst/>
          </a:prstGeom>
          <a:noFill/>
        </p:spPr>
        <p:txBody>
          <a:bodyPr wrap="square">
            <a:spAutoFit/>
          </a:bodyPr>
          <a:lstStyle/>
          <a:p>
            <a:pPr algn="l"/>
            <a:r>
              <a:rPr lang="en-IN" sz="4000" b="1" dirty="0">
                <a:solidFill>
                  <a:srgbClr val="3333B3"/>
                </a:solidFill>
                <a:latin typeface="NimbusSanL-Bold"/>
              </a:rPr>
              <a:t>Android Auto</a:t>
            </a:r>
          </a:p>
        </p:txBody>
      </p:sp>
    </p:spTree>
    <p:extLst>
      <p:ext uri="{BB962C8B-B14F-4D97-AF65-F5344CB8AC3E}">
        <p14:creationId xmlns:p14="http://schemas.microsoft.com/office/powerpoint/2010/main" val="41930799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DCFF0-24BE-A45B-E22B-CFE9FFB96C4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57B32FA-5FBB-3F10-E5B6-1355E8394A6B}"/>
              </a:ext>
            </a:extLst>
          </p:cNvPr>
          <p:cNvSpPr txBox="1"/>
          <p:nvPr/>
        </p:nvSpPr>
        <p:spPr>
          <a:xfrm>
            <a:off x="923279" y="690391"/>
            <a:ext cx="10984636" cy="5098960"/>
          </a:xfrm>
          <a:prstGeom prst="rect">
            <a:avLst/>
          </a:prstGeom>
          <a:noFill/>
        </p:spPr>
        <p:txBody>
          <a:bodyPr wrap="square">
            <a:spAutoFit/>
          </a:bodyPr>
          <a:lstStyle/>
          <a:p>
            <a:pPr algn="l"/>
            <a:r>
              <a:rPr lang="en-IN" sz="4267" b="1" dirty="0">
                <a:solidFill>
                  <a:srgbClr val="3333B3"/>
                </a:solidFill>
                <a:latin typeface="NimbusSanL-Bold"/>
              </a:rPr>
              <a:t>Android Automotive OS (AAOSP)</a:t>
            </a:r>
            <a:br>
              <a:rPr lang="en-IN" sz="4267" b="1" dirty="0">
                <a:solidFill>
                  <a:srgbClr val="3333B3"/>
                </a:solidFill>
                <a:latin typeface="NimbusSanL-Bold"/>
              </a:rPr>
            </a:br>
            <a:endParaRPr lang="en-IN" sz="4267" b="1" dirty="0">
              <a:solidFill>
                <a:srgbClr val="3333B3"/>
              </a:solidFill>
              <a:latin typeface="NimbusSanL-Bold"/>
            </a:endParaRP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Android Automotive OS is part of AOSP</a:t>
            </a: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But, it is not a production-ready solution</a:t>
            </a:r>
          </a:p>
          <a:p>
            <a:pPr marL="380990" indent="-380990">
              <a:buFont typeface="Arial" panose="020B0604020202020204" pitchFamily="34" charset="0"/>
              <a:buChar char="•"/>
            </a:pPr>
            <a:r>
              <a:rPr lang="en-IN" sz="2400" dirty="0">
                <a:solidFill>
                  <a:srgbClr val="3333B3"/>
                </a:solidFill>
                <a:latin typeface="cmsy10" panose="020B0500000000000000" pitchFamily="34" charset="0"/>
              </a:rPr>
              <a:t> </a:t>
            </a:r>
            <a:r>
              <a:rPr lang="en-IN" sz="2400" dirty="0">
                <a:solidFill>
                  <a:srgbClr val="000000"/>
                </a:solidFill>
                <a:latin typeface="NimbusSanL-Regu"/>
              </a:rPr>
              <a:t>You need:</a:t>
            </a:r>
          </a:p>
          <a:p>
            <a:pPr marL="990575" lvl="1"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integration with the vehicle: CAN bus, sensors, audio, power, ...</a:t>
            </a:r>
          </a:p>
          <a:p>
            <a:pPr marL="990575" lvl="1"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apps that integrate with the vehicle, e.g. to turn lights on and off</a:t>
            </a:r>
          </a:p>
          <a:p>
            <a:pPr marL="990575" lvl="1"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home screen (the default is only a demo)</a:t>
            </a:r>
          </a:p>
          <a:p>
            <a:pPr marL="990575" lvl="1"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app store, navigation and voice recognition</a:t>
            </a:r>
          </a:p>
          <a:p>
            <a:pPr marL="990575" lvl="1"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back-end services for all of the above</a:t>
            </a:r>
          </a:p>
          <a:p>
            <a:pPr marL="380990" indent="-380990">
              <a:buFont typeface="Arial" panose="020B0604020202020204" pitchFamily="34" charset="0"/>
              <a:buChar char="•"/>
            </a:pPr>
            <a:r>
              <a:rPr lang="en-IN" sz="2400" dirty="0">
                <a:solidFill>
                  <a:srgbClr val="3333B3"/>
                </a:solidFill>
                <a:latin typeface="cmsy10" panose="020B0500000000000000" pitchFamily="34" charset="0"/>
              </a:rPr>
              <a:t> </a:t>
            </a:r>
            <a:r>
              <a:rPr lang="en-IN" sz="2400" dirty="0">
                <a:solidFill>
                  <a:srgbClr val="000000"/>
                </a:solidFill>
                <a:latin typeface="NimbusSanL-Regu"/>
              </a:rPr>
              <a:t>Google has a solution ...</a:t>
            </a:r>
            <a:br>
              <a:rPr lang="en-US" sz="2400" dirty="0"/>
            </a:br>
            <a:endParaRPr lang="en-US" sz="2400" dirty="0"/>
          </a:p>
        </p:txBody>
      </p:sp>
    </p:spTree>
    <p:extLst>
      <p:ext uri="{BB962C8B-B14F-4D97-AF65-F5344CB8AC3E}">
        <p14:creationId xmlns:p14="http://schemas.microsoft.com/office/powerpoint/2010/main" val="6886082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64117-8592-5EC4-836E-DCE357EBD32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C045F95-B391-2EB0-EABF-3955996A3784}"/>
              </a:ext>
            </a:extLst>
          </p:cNvPr>
          <p:cNvSpPr txBox="1"/>
          <p:nvPr/>
        </p:nvSpPr>
        <p:spPr>
          <a:xfrm>
            <a:off x="923279" y="690391"/>
            <a:ext cx="10984636" cy="4811638"/>
          </a:xfrm>
          <a:prstGeom prst="rect">
            <a:avLst/>
          </a:prstGeom>
          <a:noFill/>
        </p:spPr>
        <p:txBody>
          <a:bodyPr wrap="square">
            <a:spAutoFit/>
          </a:bodyPr>
          <a:lstStyle/>
          <a:p>
            <a:pPr algn="l"/>
            <a:r>
              <a:rPr lang="en-IN" sz="4267" b="1" dirty="0">
                <a:solidFill>
                  <a:srgbClr val="3333B3"/>
                </a:solidFill>
                <a:latin typeface="NimbusSanL-Bold"/>
              </a:rPr>
              <a:t>Google Automotive Services (GAS)</a:t>
            </a:r>
          </a:p>
          <a:p>
            <a:pPr algn="l"/>
            <a:endParaRPr lang="en-IN" sz="2400" b="1" dirty="0">
              <a:solidFill>
                <a:srgbClr val="3333B3"/>
              </a:solidFill>
              <a:latin typeface="NimbusSanL-Bold"/>
            </a:endParaRP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Non-free services on top of AOSP</a:t>
            </a:r>
          </a:p>
          <a:p>
            <a:pPr marL="990575" lvl="1" indent="-380990">
              <a:buFont typeface="Arial" panose="020B0604020202020204" pitchFamily="34" charset="0"/>
              <a:buChar char="•"/>
            </a:pPr>
            <a:r>
              <a:rPr lang="en-US" sz="2400" dirty="0">
                <a:solidFill>
                  <a:srgbClr val="000000"/>
                </a:solidFill>
                <a:latin typeface="NimbusSanL-Regu"/>
              </a:rPr>
              <a:t>similar to Google Mobile Services (GMS) in the smartphone world</a:t>
            </a:r>
          </a:p>
          <a:p>
            <a:pPr marL="380990" indent="-380990">
              <a:buFont typeface="Arial" panose="020B0604020202020204" pitchFamily="34" charset="0"/>
              <a:buChar char="•"/>
            </a:pPr>
            <a:r>
              <a:rPr lang="en-IN" sz="2400" dirty="0">
                <a:solidFill>
                  <a:srgbClr val="3333B3"/>
                </a:solidFill>
                <a:latin typeface="cmsy10" panose="020B0500000000000000" pitchFamily="34" charset="0"/>
              </a:rPr>
              <a:t> </a:t>
            </a:r>
            <a:r>
              <a:rPr lang="en-IN" sz="2400" dirty="0">
                <a:solidFill>
                  <a:srgbClr val="000000"/>
                </a:solidFill>
                <a:latin typeface="NimbusSanL-Regu"/>
              </a:rPr>
              <a:t>Includes</a:t>
            </a:r>
          </a:p>
          <a:p>
            <a:pPr marL="990575" lvl="1" indent="-380990">
              <a:buFont typeface="Arial" panose="020B0604020202020204" pitchFamily="34" charset="0"/>
              <a:buChar char="•"/>
            </a:pPr>
            <a:r>
              <a:rPr lang="en-IN" sz="2400" dirty="0">
                <a:solidFill>
                  <a:srgbClr val="3333B3"/>
                </a:solidFill>
                <a:latin typeface="cmsy10" panose="020B0500000000000000" pitchFamily="34" charset="0"/>
              </a:rPr>
              <a:t> </a:t>
            </a:r>
            <a:r>
              <a:rPr lang="en-IN" sz="2400" dirty="0">
                <a:solidFill>
                  <a:srgbClr val="000000"/>
                </a:solidFill>
                <a:latin typeface="NimbusSanL-Regu"/>
              </a:rPr>
              <a:t>Play Store</a:t>
            </a:r>
          </a:p>
          <a:p>
            <a:pPr marL="990575" lvl="1" indent="-380990">
              <a:buFont typeface="Arial" panose="020B0604020202020204" pitchFamily="34" charset="0"/>
              <a:buChar char="•"/>
            </a:pPr>
            <a:r>
              <a:rPr lang="en-IN" sz="2400" dirty="0">
                <a:solidFill>
                  <a:srgbClr val="3333B3"/>
                </a:solidFill>
                <a:latin typeface="cmsy10" panose="020B0500000000000000" pitchFamily="34" charset="0"/>
              </a:rPr>
              <a:t> </a:t>
            </a:r>
            <a:r>
              <a:rPr lang="en-IN" sz="2400" dirty="0">
                <a:solidFill>
                  <a:srgbClr val="000000"/>
                </a:solidFill>
                <a:latin typeface="NimbusSanL-Regu"/>
              </a:rPr>
              <a:t>Google Assistant</a:t>
            </a:r>
          </a:p>
          <a:p>
            <a:pPr marL="990575" lvl="1" indent="-380990">
              <a:buFont typeface="Arial" panose="020B0604020202020204" pitchFamily="34" charset="0"/>
              <a:buChar char="•"/>
            </a:pPr>
            <a:r>
              <a:rPr lang="en-IN" sz="2400" dirty="0">
                <a:solidFill>
                  <a:srgbClr val="3333B3"/>
                </a:solidFill>
                <a:latin typeface="cmsy10" panose="020B0500000000000000" pitchFamily="34" charset="0"/>
              </a:rPr>
              <a:t> </a:t>
            </a:r>
            <a:r>
              <a:rPr lang="en-IN" sz="2400" dirty="0">
                <a:solidFill>
                  <a:srgbClr val="000000"/>
                </a:solidFill>
                <a:latin typeface="NimbusSanL-Regu"/>
              </a:rPr>
              <a:t>Google Maps</a:t>
            </a:r>
          </a:p>
          <a:p>
            <a:pPr marL="380990" indent="-380990">
              <a:buFont typeface="Arial" panose="020B0604020202020204" pitchFamily="34" charset="0"/>
              <a:buChar char="•"/>
            </a:pPr>
            <a:r>
              <a:rPr lang="en-IN" sz="2400" dirty="0">
                <a:solidFill>
                  <a:srgbClr val="3333B3"/>
                </a:solidFill>
                <a:latin typeface="cmsy10" panose="020B0500000000000000" pitchFamily="34" charset="0"/>
              </a:rPr>
              <a:t> </a:t>
            </a:r>
            <a:r>
              <a:rPr lang="en-IN" sz="2400" dirty="0">
                <a:solidFill>
                  <a:srgbClr val="000000"/>
                </a:solidFill>
                <a:latin typeface="NimbusSanL-Regu"/>
              </a:rPr>
              <a:t>Per-unit license</a:t>
            </a: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Must pass tests: CTS, VTS, ATS, ..</a:t>
            </a:r>
          </a:p>
          <a:p>
            <a:pPr marL="380990" indent="-380990">
              <a:buFont typeface="Arial" panose="020B0604020202020204" pitchFamily="34" charset="0"/>
              <a:buChar char="•"/>
            </a:pPr>
            <a:r>
              <a:rPr lang="en-IN" sz="2400" dirty="0">
                <a:solidFill>
                  <a:srgbClr val="3333B3"/>
                </a:solidFill>
                <a:latin typeface="cmsy10" panose="020B0500000000000000" pitchFamily="34" charset="0"/>
              </a:rPr>
              <a:t> </a:t>
            </a:r>
            <a:r>
              <a:rPr lang="en-IN" sz="2400" dirty="0">
                <a:solidFill>
                  <a:srgbClr val="000000"/>
                </a:solidFill>
                <a:latin typeface="NimbusSanL-Regu"/>
              </a:rPr>
              <a:t>Must install Google apps</a:t>
            </a:r>
            <a:br>
              <a:rPr lang="en-US" sz="2400" dirty="0"/>
            </a:br>
            <a:endParaRPr lang="en-US" sz="2400" dirty="0"/>
          </a:p>
        </p:txBody>
      </p:sp>
    </p:spTree>
    <p:extLst>
      <p:ext uri="{BB962C8B-B14F-4D97-AF65-F5344CB8AC3E}">
        <p14:creationId xmlns:p14="http://schemas.microsoft.com/office/powerpoint/2010/main" val="39192670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4A8DB-49BD-3D93-09C9-78C43FA4699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1D2739B-7D02-759A-735F-07E7D758BF90}"/>
              </a:ext>
            </a:extLst>
          </p:cNvPr>
          <p:cNvSpPr txBox="1"/>
          <p:nvPr/>
        </p:nvSpPr>
        <p:spPr>
          <a:xfrm>
            <a:off x="1479615" y="2115821"/>
            <a:ext cx="9055221" cy="2595647"/>
          </a:xfrm>
          <a:prstGeom prst="rect">
            <a:avLst/>
          </a:prstGeom>
          <a:noFill/>
        </p:spPr>
        <p:txBody>
          <a:bodyPr wrap="square">
            <a:spAutoFit/>
          </a:bodyPr>
          <a:lstStyle/>
          <a:p>
            <a:pPr algn="l"/>
            <a:r>
              <a:rPr lang="en-IN" sz="4267" b="1" dirty="0">
                <a:solidFill>
                  <a:srgbClr val="3333B3"/>
                </a:solidFill>
                <a:latin typeface="NimbusSanL-Bold"/>
              </a:rPr>
              <a:t>No GAS</a:t>
            </a:r>
          </a:p>
          <a:p>
            <a:pPr algn="l"/>
            <a:endParaRPr lang="en-IN" sz="2400" b="1" dirty="0">
              <a:solidFill>
                <a:srgbClr val="3333B3"/>
              </a:solidFill>
              <a:latin typeface="NimbusSanL-Bold"/>
            </a:endParaRPr>
          </a:p>
          <a:p>
            <a:pPr marL="380990" indent="-380990">
              <a:buFont typeface="Arial" panose="020B0604020202020204" pitchFamily="34" charset="0"/>
              <a:buChar char="•"/>
            </a:pPr>
            <a:r>
              <a:rPr lang="en-US" sz="2400" dirty="0">
                <a:solidFill>
                  <a:srgbClr val="000000"/>
                </a:solidFill>
                <a:latin typeface="NimbusSanL-Regu"/>
              </a:rPr>
              <a:t>Without GAS, you need to find alternative apps and services</a:t>
            </a:r>
          </a:p>
          <a:p>
            <a:pPr marL="990575" lvl="1"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typically, a combination of in-house and third party</a:t>
            </a:r>
          </a:p>
          <a:p>
            <a:pPr marL="990575" lvl="1"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some tier one companies have SDKs that you can use</a:t>
            </a:r>
            <a:br>
              <a:rPr lang="en-US" sz="2400" dirty="0"/>
            </a:br>
            <a:endParaRPr lang="en-US" sz="2400" dirty="0"/>
          </a:p>
        </p:txBody>
      </p:sp>
    </p:spTree>
    <p:extLst>
      <p:ext uri="{BB962C8B-B14F-4D97-AF65-F5344CB8AC3E}">
        <p14:creationId xmlns:p14="http://schemas.microsoft.com/office/powerpoint/2010/main" val="35654297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30B53-D432-AB40-0EDB-AB75AABDF58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760E7EE-C208-6536-2E32-573474FC2B63}"/>
              </a:ext>
            </a:extLst>
          </p:cNvPr>
          <p:cNvSpPr txBox="1"/>
          <p:nvPr/>
        </p:nvSpPr>
        <p:spPr>
          <a:xfrm>
            <a:off x="1998691" y="3011361"/>
            <a:ext cx="7582219" cy="666786"/>
          </a:xfrm>
          <a:prstGeom prst="rect">
            <a:avLst/>
          </a:prstGeom>
          <a:noFill/>
        </p:spPr>
        <p:txBody>
          <a:bodyPr wrap="square">
            <a:spAutoFit/>
          </a:bodyPr>
          <a:lstStyle/>
          <a:p>
            <a:r>
              <a:rPr lang="en-US" sz="3733" b="1" dirty="0"/>
              <a:t>Android Auto vs Automotive AOSP</a:t>
            </a:r>
            <a:endParaRPr lang="en-IN" sz="3733" b="1" dirty="0"/>
          </a:p>
        </p:txBody>
      </p:sp>
    </p:spTree>
    <p:extLst>
      <p:ext uri="{BB962C8B-B14F-4D97-AF65-F5344CB8AC3E}">
        <p14:creationId xmlns:p14="http://schemas.microsoft.com/office/powerpoint/2010/main" val="10483048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E1F15-3AD3-DDA1-66A7-C09F379C962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A8F8325-D5DE-7FBB-22A4-38293C55DF79}"/>
              </a:ext>
            </a:extLst>
          </p:cNvPr>
          <p:cNvSpPr txBox="1"/>
          <p:nvPr/>
        </p:nvSpPr>
        <p:spPr>
          <a:xfrm>
            <a:off x="866660" y="984175"/>
            <a:ext cx="10899355" cy="5057667"/>
          </a:xfrm>
          <a:prstGeom prst="rect">
            <a:avLst/>
          </a:prstGeom>
          <a:noFill/>
        </p:spPr>
        <p:txBody>
          <a:bodyPr wrap="square">
            <a:spAutoFit/>
          </a:bodyPr>
          <a:lstStyle/>
          <a:p>
            <a:pPr algn="l"/>
            <a:r>
              <a:rPr lang="en-IN" sz="3200" dirty="0">
                <a:solidFill>
                  <a:srgbClr val="3333B3"/>
                </a:solidFill>
                <a:latin typeface="cmsy10" panose="020B0500000000000000" pitchFamily="34" charset="0"/>
              </a:rPr>
              <a:t> </a:t>
            </a:r>
            <a:r>
              <a:rPr lang="en-IN" sz="3200" dirty="0">
                <a:solidFill>
                  <a:srgbClr val="000000"/>
                </a:solidFill>
                <a:latin typeface="NimbusSanL-Regu"/>
              </a:rPr>
              <a:t>2014: </a:t>
            </a:r>
            <a:r>
              <a:rPr lang="en-IN" sz="3200" b="1" dirty="0">
                <a:solidFill>
                  <a:srgbClr val="000000"/>
                </a:solidFill>
                <a:latin typeface="NimbusSanL-Bold"/>
              </a:rPr>
              <a:t>Android Auto</a:t>
            </a:r>
          </a:p>
          <a:p>
            <a:pPr marL="380990" indent="-380990">
              <a:buFont typeface="Arial" panose="020B0604020202020204" pitchFamily="34" charset="0"/>
              <a:buChar char="•"/>
            </a:pPr>
            <a:r>
              <a:rPr lang="en-US" sz="2400" dirty="0">
                <a:solidFill>
                  <a:srgbClr val="000000"/>
                </a:solidFill>
                <a:latin typeface="NimbusSanL-Regu"/>
              </a:rPr>
              <a:t>Screen cast / projection from smart phone to head unit display</a:t>
            </a: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An SDK integrated into the head unit (which is usually not running Android)</a:t>
            </a:r>
          </a:p>
          <a:p>
            <a:pPr marL="380990" indent="-380990">
              <a:buFont typeface="Arial" panose="020B0604020202020204" pitchFamily="34" charset="0"/>
              <a:buChar char="•"/>
            </a:pPr>
            <a:r>
              <a:rPr lang="en-US" sz="2400" dirty="0">
                <a:solidFill>
                  <a:srgbClr val="000000"/>
                </a:solidFill>
                <a:latin typeface="NimbusSanL-Regu"/>
              </a:rPr>
              <a:t>Mirrors apps like Google Maps, Music, and Messages from your phone to your car’s display.</a:t>
            </a: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Apple CarPlay is a similar concept</a:t>
            </a:r>
            <a:br>
              <a:rPr lang="en-US" sz="2400" dirty="0">
                <a:solidFill>
                  <a:srgbClr val="000000"/>
                </a:solidFill>
                <a:latin typeface="NimbusSanL-Regu"/>
              </a:rPr>
            </a:br>
            <a:br>
              <a:rPr lang="en-US" sz="2400" dirty="0">
                <a:solidFill>
                  <a:srgbClr val="000000"/>
                </a:solidFill>
                <a:latin typeface="NimbusSanL-Regu"/>
              </a:rPr>
            </a:br>
            <a:endParaRPr lang="en-US" sz="2400" dirty="0">
              <a:solidFill>
                <a:srgbClr val="000000"/>
              </a:solidFill>
              <a:latin typeface="NimbusSanL-Regu"/>
            </a:endParaRPr>
          </a:p>
          <a:p>
            <a:pPr algn="l"/>
            <a:r>
              <a:rPr lang="en-IN" sz="3200" dirty="0">
                <a:solidFill>
                  <a:srgbClr val="3333B3"/>
                </a:solidFill>
                <a:latin typeface="cmsy10" panose="020B0500000000000000" pitchFamily="34" charset="0"/>
              </a:rPr>
              <a:t> </a:t>
            </a:r>
            <a:r>
              <a:rPr lang="en-IN" sz="3200" dirty="0">
                <a:solidFill>
                  <a:srgbClr val="000000"/>
                </a:solidFill>
                <a:latin typeface="NimbusSanL-Regu"/>
              </a:rPr>
              <a:t>2017: </a:t>
            </a:r>
            <a:r>
              <a:rPr lang="en-IN" sz="3200" b="1" dirty="0">
                <a:solidFill>
                  <a:srgbClr val="000000"/>
                </a:solidFill>
                <a:latin typeface="NimbusSanL-Bold"/>
              </a:rPr>
              <a:t>Android Automotive OS</a:t>
            </a:r>
          </a:p>
          <a:p>
            <a:pPr marL="380990" indent="-380990">
              <a:buFont typeface="Arial" panose="020B0604020202020204" pitchFamily="34" charset="0"/>
              <a:buChar char="•"/>
            </a:pPr>
            <a:r>
              <a:rPr lang="en-US" sz="2400" dirty="0"/>
              <a:t>A full-fledged Android In-Vehicle Infotainment (IVI) system.</a:t>
            </a:r>
          </a:p>
          <a:p>
            <a:pPr marL="380990" indent="-380990">
              <a:buFont typeface="Arial" panose="020B0604020202020204" pitchFamily="34" charset="0"/>
              <a:buChar char="•"/>
            </a:pPr>
            <a:r>
              <a:rPr lang="en-US" sz="2400" dirty="0"/>
              <a:t>Runs directly on the car's head unit without relying on a smartphone.</a:t>
            </a:r>
          </a:p>
          <a:p>
            <a:pPr marL="380990" indent="-380990">
              <a:buFont typeface="Arial" panose="020B0604020202020204" pitchFamily="34" charset="0"/>
              <a:buChar char="•"/>
            </a:pPr>
            <a:r>
              <a:rPr lang="en-US" sz="2133" dirty="0">
                <a:solidFill>
                  <a:srgbClr val="000000"/>
                </a:solidFill>
                <a:latin typeface="NimbusSanL-Regu"/>
              </a:rPr>
              <a:t>Android has been used in IVI for a long time, e.g. Honda (based on M/6) and Hyundai (based on </a:t>
            </a:r>
            <a:r>
              <a:rPr lang="en-IN" sz="2133" dirty="0">
                <a:solidFill>
                  <a:srgbClr val="000000"/>
                </a:solidFill>
                <a:latin typeface="NimbusSanL-Regu"/>
              </a:rPr>
              <a:t>JB/4.2).</a:t>
            </a:r>
            <a:endParaRPr lang="en-IN" sz="2400" dirty="0"/>
          </a:p>
        </p:txBody>
      </p:sp>
    </p:spTree>
    <p:extLst>
      <p:ext uri="{BB962C8B-B14F-4D97-AF65-F5344CB8AC3E}">
        <p14:creationId xmlns:p14="http://schemas.microsoft.com/office/powerpoint/2010/main" val="15192759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C9C339-4DED-5B0F-AB5A-7A736AB04249}"/>
              </a:ext>
            </a:extLst>
          </p:cNvPr>
          <p:cNvPicPr>
            <a:picLocks noChangeAspect="1"/>
          </p:cNvPicPr>
          <p:nvPr/>
        </p:nvPicPr>
        <p:blipFill>
          <a:blip r:embed="rId3"/>
          <a:stretch>
            <a:fillRect/>
          </a:stretch>
        </p:blipFill>
        <p:spPr>
          <a:xfrm>
            <a:off x="969484" y="947829"/>
            <a:ext cx="6799763" cy="5104103"/>
          </a:xfrm>
          <a:prstGeom prst="rect">
            <a:avLst/>
          </a:prstGeom>
        </p:spPr>
      </p:pic>
      <p:sp>
        <p:nvSpPr>
          <p:cNvPr id="7" name="TextBox 6">
            <a:extLst>
              <a:ext uri="{FF2B5EF4-FFF2-40B4-BE49-F238E27FC236}">
                <a16:creationId xmlns:a16="http://schemas.microsoft.com/office/drawing/2014/main" id="{D00F0F33-B545-1F14-2B24-9D371D8ED8C8}"/>
              </a:ext>
            </a:extLst>
          </p:cNvPr>
          <p:cNvSpPr txBox="1"/>
          <p:nvPr/>
        </p:nvSpPr>
        <p:spPr>
          <a:xfrm>
            <a:off x="8497677" y="2628780"/>
            <a:ext cx="3341783" cy="1569660"/>
          </a:xfrm>
          <a:prstGeom prst="rect">
            <a:avLst/>
          </a:prstGeom>
          <a:noFill/>
        </p:spPr>
        <p:txBody>
          <a:bodyPr wrap="square">
            <a:spAutoFit/>
          </a:bodyPr>
          <a:lstStyle/>
          <a:p>
            <a:pPr algn="l"/>
            <a:r>
              <a:rPr lang="en-US" sz="2400" dirty="0">
                <a:latin typeface="NimbusSanL-Regu"/>
              </a:rPr>
              <a:t>The Polestar 2 was the first </a:t>
            </a:r>
            <a:r>
              <a:rPr lang="en-IN" sz="2400" dirty="0">
                <a:latin typeface="NimbusSanL-Regu"/>
              </a:rPr>
              <a:t>vehicle to run Android</a:t>
            </a:r>
          </a:p>
          <a:p>
            <a:pPr algn="l"/>
            <a:r>
              <a:rPr lang="en-IN" sz="2400" dirty="0">
                <a:latin typeface="NimbusSanL-Regu"/>
              </a:rPr>
              <a:t>Automotive OS</a:t>
            </a:r>
            <a:endParaRPr lang="en-IN" sz="2400" dirty="0"/>
          </a:p>
        </p:txBody>
      </p:sp>
    </p:spTree>
    <p:extLst>
      <p:ext uri="{BB962C8B-B14F-4D97-AF65-F5344CB8AC3E}">
        <p14:creationId xmlns:p14="http://schemas.microsoft.com/office/powerpoint/2010/main" val="38630109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BDB79B-4086-5460-A875-703A6105DB2F}"/>
              </a:ext>
            </a:extLst>
          </p:cNvPr>
          <p:cNvSpPr txBox="1"/>
          <p:nvPr/>
        </p:nvSpPr>
        <p:spPr>
          <a:xfrm>
            <a:off x="2188935" y="2861875"/>
            <a:ext cx="7582219" cy="666786"/>
          </a:xfrm>
          <a:prstGeom prst="rect">
            <a:avLst/>
          </a:prstGeom>
          <a:noFill/>
        </p:spPr>
        <p:txBody>
          <a:bodyPr wrap="square">
            <a:spAutoFit/>
          </a:bodyPr>
          <a:lstStyle/>
          <a:p>
            <a:r>
              <a:rPr lang="en-US" sz="3733" b="1" dirty="0"/>
              <a:t>Automotive  AOSP Architecture</a:t>
            </a:r>
            <a:endParaRPr lang="en-IN" sz="3733" b="1" dirty="0"/>
          </a:p>
        </p:txBody>
      </p:sp>
    </p:spTree>
    <p:extLst>
      <p:ext uri="{BB962C8B-B14F-4D97-AF65-F5344CB8AC3E}">
        <p14:creationId xmlns:p14="http://schemas.microsoft.com/office/powerpoint/2010/main" val="1932283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646E7-C4EF-2F10-78BB-4524466BFDF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1978E12-F724-AA62-8B14-6F56126CC365}"/>
              </a:ext>
            </a:extLst>
          </p:cNvPr>
          <p:cNvPicPr>
            <a:picLocks noChangeAspect="1"/>
          </p:cNvPicPr>
          <p:nvPr/>
        </p:nvPicPr>
        <p:blipFill>
          <a:blip r:embed="rId2"/>
          <a:stretch>
            <a:fillRect/>
          </a:stretch>
        </p:blipFill>
        <p:spPr>
          <a:xfrm>
            <a:off x="1472643" y="884440"/>
            <a:ext cx="8296799" cy="5824063"/>
          </a:xfrm>
          <a:prstGeom prst="rect">
            <a:avLst/>
          </a:prstGeom>
        </p:spPr>
      </p:pic>
      <p:sp>
        <p:nvSpPr>
          <p:cNvPr id="5" name="TextBox 4">
            <a:extLst>
              <a:ext uri="{FF2B5EF4-FFF2-40B4-BE49-F238E27FC236}">
                <a16:creationId xmlns:a16="http://schemas.microsoft.com/office/drawing/2014/main" id="{A654EC7C-8EB0-DFF1-7F3D-8A33D6742545}"/>
              </a:ext>
            </a:extLst>
          </p:cNvPr>
          <p:cNvSpPr txBox="1"/>
          <p:nvPr/>
        </p:nvSpPr>
        <p:spPr>
          <a:xfrm>
            <a:off x="321473" y="129832"/>
            <a:ext cx="7288694" cy="666786"/>
          </a:xfrm>
          <a:prstGeom prst="rect">
            <a:avLst/>
          </a:prstGeom>
          <a:noFill/>
        </p:spPr>
        <p:txBody>
          <a:bodyPr wrap="square">
            <a:spAutoFit/>
          </a:bodyPr>
          <a:lstStyle/>
          <a:p>
            <a:r>
              <a:rPr lang="en-US" sz="3733" b="1" dirty="0"/>
              <a:t>Android AOSP Architecture</a:t>
            </a:r>
            <a:endParaRPr lang="en-IN" sz="3733" b="1" dirty="0"/>
          </a:p>
        </p:txBody>
      </p:sp>
    </p:spTree>
    <p:extLst>
      <p:ext uri="{BB962C8B-B14F-4D97-AF65-F5344CB8AC3E}">
        <p14:creationId xmlns:p14="http://schemas.microsoft.com/office/powerpoint/2010/main" val="254562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617D0-3857-A41F-5CA9-6CB59119E57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D4A2BF9-6611-98F4-0F65-8126EAA09689}"/>
              </a:ext>
            </a:extLst>
          </p:cNvPr>
          <p:cNvSpPr txBox="1"/>
          <p:nvPr/>
        </p:nvSpPr>
        <p:spPr>
          <a:xfrm>
            <a:off x="877435" y="3720537"/>
            <a:ext cx="4722620" cy="2410788"/>
          </a:xfrm>
          <a:prstGeom prst="rect">
            <a:avLst/>
          </a:prstGeom>
          <a:noFill/>
        </p:spPr>
        <p:txBody>
          <a:bodyPr wrap="square">
            <a:spAutoFit/>
          </a:bodyPr>
          <a:lstStyle/>
          <a:p>
            <a:pPr>
              <a:lnSpc>
                <a:spcPct val="115000"/>
              </a:lnSpc>
              <a:spcBef>
                <a:spcPts val="400"/>
              </a:spcBef>
              <a:spcAft>
                <a:spcPts val="400"/>
              </a:spcAft>
            </a:pPr>
            <a:r>
              <a:rPr lang="en-US" sz="1467" dirty="0">
                <a:latin typeface="Work Sans" pitchFamily="2" charset="0"/>
                <a:ea typeface="Calibri" panose="020F0502020204030204" pitchFamily="34" charset="0"/>
                <a:cs typeface="Times New Roman" panose="02020603050405020304" pitchFamily="18" charset="0"/>
              </a:rPr>
              <a:t>An instrument cluster is a board with several different gauges and warning lights mounted in it. The instrument cluster is mounted in the dashboard, just behind the steering wheel. The driver depends on the gauges and indicators to keep tabs on the vehicle’s status. Some of the most common gauges and indicators include:​</a:t>
            </a:r>
            <a:br>
              <a:rPr lang="en-US" sz="1467" dirty="0">
                <a:latin typeface="Work Sans" pitchFamily="2" charset="0"/>
                <a:ea typeface="Calibri" panose="020F0502020204030204" pitchFamily="34" charset="0"/>
                <a:cs typeface="Times New Roman" panose="02020603050405020304" pitchFamily="18" charset="0"/>
              </a:rPr>
            </a:br>
            <a:endParaRPr lang="en-IN" sz="1467" dirty="0">
              <a:latin typeface="Work Sans" pitchFamily="2" charset="0"/>
              <a:ea typeface="Calibri" panose="020F0502020204030204" pitchFamily="34" charset="0"/>
              <a:cs typeface="Times New Roman" panose="02020603050405020304" pitchFamily="18" charset="0"/>
            </a:endParaRPr>
          </a:p>
        </p:txBody>
      </p:sp>
      <p:sp>
        <p:nvSpPr>
          <p:cNvPr id="8" name="PlaceHolder 1">
            <a:extLst>
              <a:ext uri="{FF2B5EF4-FFF2-40B4-BE49-F238E27FC236}">
                <a16:creationId xmlns:a16="http://schemas.microsoft.com/office/drawing/2014/main" id="{3CBEEC02-4B9B-99D0-76D1-E0FF0EB4A0C9}"/>
              </a:ext>
            </a:extLst>
          </p:cNvPr>
          <p:cNvSpPr>
            <a:spLocks noGrp="1"/>
          </p:cNvSpPr>
          <p:nvPr>
            <p:ph type="title"/>
          </p:nvPr>
        </p:nvSpPr>
        <p:spPr>
          <a:xfrm>
            <a:off x="9294665" y="1359336"/>
            <a:ext cx="1368169" cy="1160640"/>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IN" sz="6400" b="1" spc="-43" dirty="0">
                <a:solidFill>
                  <a:schemeClr val="dk1"/>
                </a:solidFill>
                <a:latin typeface="Times New Roman"/>
              </a:rPr>
              <a:t>IC</a:t>
            </a:r>
            <a:endParaRPr lang="en-IN" sz="6400" spc="-1" dirty="0">
              <a:solidFill>
                <a:srgbClr val="000000"/>
              </a:solidFill>
              <a:latin typeface="Arial"/>
            </a:endParaRPr>
          </a:p>
        </p:txBody>
      </p:sp>
      <p:pic>
        <p:nvPicPr>
          <p:cNvPr id="2" name="Picture 1">
            <a:extLst>
              <a:ext uri="{FF2B5EF4-FFF2-40B4-BE49-F238E27FC236}">
                <a16:creationId xmlns:a16="http://schemas.microsoft.com/office/drawing/2014/main" id="{9CB7ED16-FFEE-8223-57F9-72FC50FCC7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127" y="660007"/>
            <a:ext cx="7811347" cy="2809240"/>
          </a:xfrm>
          <a:prstGeom prst="rect">
            <a:avLst/>
          </a:prstGeom>
          <a:noFill/>
          <a:ln>
            <a:noFill/>
          </a:ln>
        </p:spPr>
      </p:pic>
      <p:sp>
        <p:nvSpPr>
          <p:cNvPr id="5" name="TextBox 4">
            <a:extLst>
              <a:ext uri="{FF2B5EF4-FFF2-40B4-BE49-F238E27FC236}">
                <a16:creationId xmlns:a16="http://schemas.microsoft.com/office/drawing/2014/main" id="{23A33323-F590-E185-1156-B8865A48F8FA}"/>
              </a:ext>
            </a:extLst>
          </p:cNvPr>
          <p:cNvSpPr txBox="1"/>
          <p:nvPr/>
        </p:nvSpPr>
        <p:spPr>
          <a:xfrm>
            <a:off x="7228223" y="3958178"/>
            <a:ext cx="2856008" cy="2405530"/>
          </a:xfrm>
          <a:prstGeom prst="rect">
            <a:avLst/>
          </a:prstGeom>
          <a:noFill/>
        </p:spPr>
        <p:txBody>
          <a:bodyPr wrap="square">
            <a:spAutoFit/>
          </a:bodyPr>
          <a:lstStyle/>
          <a:p>
            <a:pPr marL="457189" indent="-457189">
              <a:lnSpc>
                <a:spcPct val="115000"/>
              </a:lnSpc>
              <a:spcBef>
                <a:spcPts val="400"/>
              </a:spcBef>
              <a:spcAft>
                <a:spcPts val="800"/>
              </a:spcAft>
              <a:buFont typeface="Symbol" panose="05050102010706020507" pitchFamily="18" charset="2"/>
              <a:buChar char=""/>
            </a:pPr>
            <a:r>
              <a:rPr lang="en-US" sz="1467" dirty="0">
                <a:latin typeface="Work Sans" pitchFamily="2" charset="0"/>
                <a:ea typeface="Calibri" panose="020F0502020204030204" pitchFamily="34" charset="0"/>
                <a:cs typeface="Times New Roman" panose="02020603050405020304" pitchFamily="18" charset="0"/>
              </a:rPr>
              <a:t>Speedometer​</a:t>
            </a:r>
            <a:endParaRPr lang="en-IN" sz="1467" dirty="0">
              <a:latin typeface="Work Sans" pitchFamily="2" charset="0"/>
              <a:ea typeface="Calibri" panose="020F0502020204030204" pitchFamily="34" charset="0"/>
              <a:cs typeface="Times New Roman" panose="02020603050405020304" pitchFamily="18" charset="0"/>
            </a:endParaRPr>
          </a:p>
          <a:p>
            <a:pPr marL="457189" indent="-457189">
              <a:lnSpc>
                <a:spcPct val="115000"/>
              </a:lnSpc>
              <a:spcBef>
                <a:spcPts val="400"/>
              </a:spcBef>
              <a:spcAft>
                <a:spcPts val="800"/>
              </a:spcAft>
              <a:buFont typeface="Symbol" panose="05050102010706020507" pitchFamily="18" charset="2"/>
              <a:buChar char=""/>
            </a:pPr>
            <a:r>
              <a:rPr lang="en-US" sz="1467" dirty="0">
                <a:latin typeface="Work Sans" pitchFamily="2" charset="0"/>
                <a:ea typeface="Calibri" panose="020F0502020204030204" pitchFamily="34" charset="0"/>
                <a:cs typeface="Times New Roman" panose="02020603050405020304" pitchFamily="18" charset="0"/>
              </a:rPr>
              <a:t>Tachometer​</a:t>
            </a:r>
            <a:endParaRPr lang="en-IN" sz="1467" dirty="0">
              <a:latin typeface="Work Sans" pitchFamily="2" charset="0"/>
              <a:ea typeface="Calibri" panose="020F0502020204030204" pitchFamily="34" charset="0"/>
              <a:cs typeface="Times New Roman" panose="02020603050405020304" pitchFamily="18" charset="0"/>
            </a:endParaRPr>
          </a:p>
          <a:p>
            <a:pPr marL="457189" indent="-457189">
              <a:lnSpc>
                <a:spcPct val="115000"/>
              </a:lnSpc>
              <a:spcBef>
                <a:spcPts val="400"/>
              </a:spcBef>
              <a:spcAft>
                <a:spcPts val="800"/>
              </a:spcAft>
              <a:buFont typeface="Symbol" panose="05050102010706020507" pitchFamily="18" charset="2"/>
              <a:buChar char=""/>
            </a:pPr>
            <a:r>
              <a:rPr lang="en-US" sz="1467" dirty="0">
                <a:latin typeface="Work Sans" pitchFamily="2" charset="0"/>
                <a:ea typeface="Calibri" panose="020F0502020204030204" pitchFamily="34" charset="0"/>
                <a:cs typeface="Times New Roman" panose="02020603050405020304" pitchFamily="18" charset="0"/>
              </a:rPr>
              <a:t>Fuel gauge​</a:t>
            </a:r>
            <a:endParaRPr lang="en-IN" sz="1467" dirty="0">
              <a:latin typeface="Work Sans" pitchFamily="2" charset="0"/>
              <a:ea typeface="Calibri" panose="020F0502020204030204" pitchFamily="34" charset="0"/>
              <a:cs typeface="Times New Roman" panose="02020603050405020304" pitchFamily="18" charset="0"/>
            </a:endParaRPr>
          </a:p>
          <a:p>
            <a:pPr marL="457189" indent="-457189">
              <a:lnSpc>
                <a:spcPct val="115000"/>
              </a:lnSpc>
              <a:spcBef>
                <a:spcPts val="400"/>
              </a:spcBef>
              <a:spcAft>
                <a:spcPts val="800"/>
              </a:spcAft>
              <a:buFont typeface="Symbol" panose="05050102010706020507" pitchFamily="18" charset="2"/>
              <a:buChar char=""/>
            </a:pPr>
            <a:r>
              <a:rPr lang="en-US" sz="1467" dirty="0">
                <a:latin typeface="Work Sans" pitchFamily="2" charset="0"/>
                <a:ea typeface="Calibri" panose="020F0502020204030204" pitchFamily="34" charset="0"/>
                <a:cs typeface="Times New Roman" panose="02020603050405020304" pitchFamily="18" charset="0"/>
              </a:rPr>
              <a:t>Oil pressure gauge​</a:t>
            </a:r>
            <a:endParaRPr lang="en-IN" sz="1467" dirty="0">
              <a:latin typeface="Work Sans" pitchFamily="2" charset="0"/>
              <a:ea typeface="Calibri" panose="020F0502020204030204" pitchFamily="34" charset="0"/>
              <a:cs typeface="Times New Roman" panose="02020603050405020304" pitchFamily="18" charset="0"/>
            </a:endParaRPr>
          </a:p>
          <a:p>
            <a:pPr marL="457189" indent="-457189">
              <a:lnSpc>
                <a:spcPct val="115000"/>
              </a:lnSpc>
              <a:spcBef>
                <a:spcPts val="400"/>
              </a:spcBef>
              <a:spcAft>
                <a:spcPts val="800"/>
              </a:spcAft>
              <a:buFont typeface="Symbol" panose="05050102010706020507" pitchFamily="18" charset="2"/>
              <a:buChar char=""/>
            </a:pPr>
            <a:r>
              <a:rPr lang="en-US" sz="1467" dirty="0">
                <a:latin typeface="Work Sans" pitchFamily="2" charset="0"/>
                <a:ea typeface="Calibri" panose="020F0502020204030204" pitchFamily="34" charset="0"/>
                <a:cs typeface="Times New Roman" panose="02020603050405020304" pitchFamily="18" charset="0"/>
              </a:rPr>
              <a:t>Odometer​</a:t>
            </a:r>
          </a:p>
          <a:p>
            <a:pPr marL="457189" indent="-457189">
              <a:lnSpc>
                <a:spcPct val="115000"/>
              </a:lnSpc>
              <a:spcBef>
                <a:spcPts val="400"/>
              </a:spcBef>
              <a:spcAft>
                <a:spcPts val="800"/>
              </a:spcAft>
              <a:buFont typeface="Symbol" panose="05050102010706020507" pitchFamily="18" charset="2"/>
              <a:buChar char=""/>
            </a:pPr>
            <a:r>
              <a:rPr lang="en-US" sz="1467" kern="0" dirty="0">
                <a:latin typeface="Work Sans" pitchFamily="2" charset="0"/>
                <a:ea typeface="Times New Roman" panose="02020603050405020304" pitchFamily="18" charset="0"/>
                <a:cs typeface="Times New Roman" panose="02020603050405020304" pitchFamily="18" charset="0"/>
              </a:rPr>
              <a:t>Turn signal indicators​</a:t>
            </a:r>
            <a:endParaRPr lang="en-IN" sz="1467" dirty="0"/>
          </a:p>
        </p:txBody>
      </p:sp>
    </p:spTree>
    <p:extLst>
      <p:ext uri="{BB962C8B-B14F-4D97-AF65-F5344CB8AC3E}">
        <p14:creationId xmlns:p14="http://schemas.microsoft.com/office/powerpoint/2010/main" val="34829760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D93A7-E83C-77E7-31A5-38682BD7089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48F0602-1063-4803-DD9C-BFD86C5FD2E9}"/>
              </a:ext>
            </a:extLst>
          </p:cNvPr>
          <p:cNvPicPr>
            <a:picLocks noChangeAspect="1"/>
          </p:cNvPicPr>
          <p:nvPr/>
        </p:nvPicPr>
        <p:blipFill>
          <a:blip r:embed="rId3"/>
          <a:stretch>
            <a:fillRect/>
          </a:stretch>
        </p:blipFill>
        <p:spPr>
          <a:xfrm>
            <a:off x="1393188" y="876606"/>
            <a:ext cx="8822720" cy="5672959"/>
          </a:xfrm>
          <a:prstGeom prst="rect">
            <a:avLst/>
          </a:prstGeom>
        </p:spPr>
      </p:pic>
      <p:sp>
        <p:nvSpPr>
          <p:cNvPr id="4" name="TextBox 3">
            <a:extLst>
              <a:ext uri="{FF2B5EF4-FFF2-40B4-BE49-F238E27FC236}">
                <a16:creationId xmlns:a16="http://schemas.microsoft.com/office/drawing/2014/main" id="{CDC524C5-39F5-633D-55B0-C23B4ECB34A0}"/>
              </a:ext>
            </a:extLst>
          </p:cNvPr>
          <p:cNvSpPr txBox="1"/>
          <p:nvPr/>
        </p:nvSpPr>
        <p:spPr>
          <a:xfrm>
            <a:off x="114994" y="209820"/>
            <a:ext cx="10798811" cy="666786"/>
          </a:xfrm>
          <a:prstGeom prst="rect">
            <a:avLst/>
          </a:prstGeom>
          <a:noFill/>
        </p:spPr>
        <p:txBody>
          <a:bodyPr wrap="square">
            <a:spAutoFit/>
          </a:bodyPr>
          <a:lstStyle/>
          <a:p>
            <a:r>
              <a:rPr lang="en-US" sz="3733" b="1" dirty="0"/>
              <a:t>Automotive AOSP (AAOSP) Architecture</a:t>
            </a:r>
            <a:endParaRPr lang="en-IN" sz="3733" b="1" dirty="0"/>
          </a:p>
        </p:txBody>
      </p:sp>
    </p:spTree>
    <p:extLst>
      <p:ext uri="{BB962C8B-B14F-4D97-AF65-F5344CB8AC3E}">
        <p14:creationId xmlns:p14="http://schemas.microsoft.com/office/powerpoint/2010/main" val="6254230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0C5F2-35B9-2FF0-0CE9-3400DC1050A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2DEA2CD2-0252-01FF-051B-E4B91AAC20F1}"/>
              </a:ext>
            </a:extLst>
          </p:cNvPr>
          <p:cNvSpPr/>
          <p:nvPr/>
        </p:nvSpPr>
        <p:spPr>
          <a:xfrm>
            <a:off x="6115291" y="1397998"/>
            <a:ext cx="6006012" cy="4245718"/>
          </a:xfrm>
          <a:prstGeom prst="rect">
            <a:avLst/>
          </a:prstGeom>
          <a:solidFill>
            <a:schemeClr val="accent5">
              <a:lumMod val="20000"/>
              <a:lumOff val="8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ADD713E-2978-A06D-A85C-029DBA605BBF}"/>
              </a:ext>
            </a:extLst>
          </p:cNvPr>
          <p:cNvSpPr/>
          <p:nvPr/>
        </p:nvSpPr>
        <p:spPr>
          <a:xfrm>
            <a:off x="69668" y="1397998"/>
            <a:ext cx="6006012" cy="4245718"/>
          </a:xfrm>
          <a:prstGeom prst="rect">
            <a:avLst/>
          </a:prstGeom>
          <a:solidFill>
            <a:schemeClr val="accent5">
              <a:lumMod val="20000"/>
              <a:lumOff val="8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9CD0722F-4000-DCB4-E661-BCC76782EAB2}"/>
              </a:ext>
            </a:extLst>
          </p:cNvPr>
          <p:cNvPicPr>
            <a:picLocks noChangeAspect="1"/>
          </p:cNvPicPr>
          <p:nvPr/>
        </p:nvPicPr>
        <p:blipFill>
          <a:blip r:embed="rId3"/>
          <a:stretch>
            <a:fillRect/>
          </a:stretch>
        </p:blipFill>
        <p:spPr>
          <a:xfrm>
            <a:off x="6192218" y="1499686"/>
            <a:ext cx="5887736" cy="4042339"/>
          </a:xfrm>
          <a:prstGeom prst="rect">
            <a:avLst/>
          </a:prstGeom>
        </p:spPr>
      </p:pic>
      <p:sp>
        <p:nvSpPr>
          <p:cNvPr id="4" name="TextBox 3">
            <a:extLst>
              <a:ext uri="{FF2B5EF4-FFF2-40B4-BE49-F238E27FC236}">
                <a16:creationId xmlns:a16="http://schemas.microsoft.com/office/drawing/2014/main" id="{CAF80C7E-C541-8147-AEFE-291B2DDA0218}"/>
              </a:ext>
            </a:extLst>
          </p:cNvPr>
          <p:cNvSpPr txBox="1"/>
          <p:nvPr/>
        </p:nvSpPr>
        <p:spPr>
          <a:xfrm>
            <a:off x="114995" y="0"/>
            <a:ext cx="6374296" cy="666786"/>
          </a:xfrm>
          <a:prstGeom prst="rect">
            <a:avLst/>
          </a:prstGeom>
          <a:noFill/>
        </p:spPr>
        <p:txBody>
          <a:bodyPr wrap="square">
            <a:spAutoFit/>
          </a:bodyPr>
          <a:lstStyle/>
          <a:p>
            <a:r>
              <a:rPr lang="en-US" sz="3733" b="1" dirty="0"/>
              <a:t>AOSP vs AAOSP Architecture</a:t>
            </a:r>
            <a:endParaRPr lang="en-IN" sz="3733" b="1" dirty="0"/>
          </a:p>
        </p:txBody>
      </p:sp>
      <p:pic>
        <p:nvPicPr>
          <p:cNvPr id="2" name="Picture 1">
            <a:extLst>
              <a:ext uri="{FF2B5EF4-FFF2-40B4-BE49-F238E27FC236}">
                <a16:creationId xmlns:a16="http://schemas.microsoft.com/office/drawing/2014/main" id="{4ACB14ED-4AD1-9789-2D4B-9AFDDFD17C99}"/>
              </a:ext>
            </a:extLst>
          </p:cNvPr>
          <p:cNvPicPr>
            <a:picLocks noChangeAspect="1"/>
          </p:cNvPicPr>
          <p:nvPr/>
        </p:nvPicPr>
        <p:blipFill>
          <a:blip r:embed="rId4"/>
          <a:stretch>
            <a:fillRect/>
          </a:stretch>
        </p:blipFill>
        <p:spPr>
          <a:xfrm>
            <a:off x="94675" y="1456989"/>
            <a:ext cx="5880252" cy="4127731"/>
          </a:xfrm>
          <a:prstGeom prst="rect">
            <a:avLst/>
          </a:prstGeom>
        </p:spPr>
      </p:pic>
    </p:spTree>
    <p:extLst>
      <p:ext uri="{BB962C8B-B14F-4D97-AF65-F5344CB8AC3E}">
        <p14:creationId xmlns:p14="http://schemas.microsoft.com/office/powerpoint/2010/main" val="7425131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F64BC-3CC4-8628-291F-31FACDD3708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6AF1897-435E-B236-94A1-86FAC76438FC}"/>
              </a:ext>
            </a:extLst>
          </p:cNvPr>
          <p:cNvPicPr>
            <a:picLocks noChangeAspect="1"/>
          </p:cNvPicPr>
          <p:nvPr/>
        </p:nvPicPr>
        <p:blipFill>
          <a:blip r:embed="rId3"/>
          <a:stretch>
            <a:fillRect/>
          </a:stretch>
        </p:blipFill>
        <p:spPr>
          <a:xfrm>
            <a:off x="985559" y="750025"/>
            <a:ext cx="8057828" cy="5768673"/>
          </a:xfrm>
          <a:prstGeom prst="rect">
            <a:avLst/>
          </a:prstGeom>
        </p:spPr>
      </p:pic>
      <p:sp>
        <p:nvSpPr>
          <p:cNvPr id="8" name="TextBox 7">
            <a:extLst>
              <a:ext uri="{FF2B5EF4-FFF2-40B4-BE49-F238E27FC236}">
                <a16:creationId xmlns:a16="http://schemas.microsoft.com/office/drawing/2014/main" id="{8A7E7A49-F410-6924-5B5E-697B93A4AF24}"/>
              </a:ext>
            </a:extLst>
          </p:cNvPr>
          <p:cNvSpPr txBox="1"/>
          <p:nvPr/>
        </p:nvSpPr>
        <p:spPr>
          <a:xfrm>
            <a:off x="3452807" y="52397"/>
            <a:ext cx="8478780" cy="666786"/>
          </a:xfrm>
          <a:prstGeom prst="rect">
            <a:avLst/>
          </a:prstGeom>
          <a:noFill/>
        </p:spPr>
        <p:txBody>
          <a:bodyPr wrap="square">
            <a:spAutoFit/>
          </a:bodyPr>
          <a:lstStyle/>
          <a:p>
            <a:r>
              <a:rPr lang="en-US" sz="3733" b="1" dirty="0"/>
              <a:t>AOSP vs AAOSP</a:t>
            </a:r>
            <a:endParaRPr lang="en-IN" sz="3733" b="1" dirty="0"/>
          </a:p>
        </p:txBody>
      </p:sp>
      <p:sp>
        <p:nvSpPr>
          <p:cNvPr id="10" name="TextBox 9">
            <a:extLst>
              <a:ext uri="{FF2B5EF4-FFF2-40B4-BE49-F238E27FC236}">
                <a16:creationId xmlns:a16="http://schemas.microsoft.com/office/drawing/2014/main" id="{99B77808-57FE-3852-5996-A56A5C07ECCD}"/>
              </a:ext>
            </a:extLst>
          </p:cNvPr>
          <p:cNvSpPr txBox="1"/>
          <p:nvPr/>
        </p:nvSpPr>
        <p:spPr>
          <a:xfrm>
            <a:off x="9374821" y="1918517"/>
            <a:ext cx="2556767" cy="3785652"/>
          </a:xfrm>
          <a:prstGeom prst="rect">
            <a:avLst/>
          </a:prstGeom>
          <a:noFill/>
        </p:spPr>
        <p:txBody>
          <a:bodyPr wrap="square">
            <a:spAutoFit/>
          </a:bodyPr>
          <a:lstStyle/>
          <a:p>
            <a:pPr algn="l"/>
            <a:r>
              <a:rPr lang="en-IN" sz="2400" dirty="0">
                <a:solidFill>
                  <a:srgbClr val="4286F5"/>
                </a:solidFill>
                <a:latin typeface="Roboto-Regular"/>
              </a:rPr>
              <a:t>The Automotive AOSP (AAOSP)</a:t>
            </a:r>
            <a:endParaRPr lang="en-IN" sz="2400" b="1" dirty="0">
              <a:solidFill>
                <a:srgbClr val="8CC44A"/>
              </a:solidFill>
              <a:latin typeface="Roboto-Bold"/>
            </a:endParaRPr>
          </a:p>
          <a:p>
            <a:pPr algn="l"/>
            <a:r>
              <a:rPr lang="en-US" sz="2400" dirty="0">
                <a:solidFill>
                  <a:srgbClr val="4286F5"/>
                </a:solidFill>
                <a:latin typeface="Roboto-Regular"/>
              </a:rPr>
              <a:t>optimized and extended </a:t>
            </a:r>
            <a:r>
              <a:rPr lang="en-IN" sz="2400" b="1" dirty="0">
                <a:solidFill>
                  <a:srgbClr val="8CC44A"/>
                </a:solidFill>
                <a:latin typeface="Roboto-Bold"/>
              </a:rPr>
              <a:t>Android Operating System (AOSP) </a:t>
            </a:r>
            <a:r>
              <a:rPr lang="en-IN" sz="2400" dirty="0">
                <a:solidFill>
                  <a:srgbClr val="4286F5"/>
                </a:solidFill>
                <a:latin typeface="Roboto-Regular"/>
              </a:rPr>
              <a:t>for automotive</a:t>
            </a:r>
          </a:p>
          <a:p>
            <a:pPr algn="l"/>
            <a:r>
              <a:rPr lang="en-IN" sz="2400" dirty="0">
                <a:solidFill>
                  <a:srgbClr val="4286F5"/>
                </a:solidFill>
                <a:latin typeface="Roboto-Regular"/>
              </a:rPr>
              <a:t>infotainment systems</a:t>
            </a:r>
            <a:endParaRPr lang="en-IN" sz="2400" dirty="0"/>
          </a:p>
        </p:txBody>
      </p:sp>
    </p:spTree>
    <p:extLst>
      <p:ext uri="{BB962C8B-B14F-4D97-AF65-F5344CB8AC3E}">
        <p14:creationId xmlns:p14="http://schemas.microsoft.com/office/powerpoint/2010/main" val="6157629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08E4B-1F15-B55E-2033-49A82DFB43F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5014CCC-D467-2FE2-1DA3-A695A33E2814}"/>
              </a:ext>
            </a:extLst>
          </p:cNvPr>
          <p:cNvPicPr>
            <a:picLocks noChangeAspect="1"/>
          </p:cNvPicPr>
          <p:nvPr/>
        </p:nvPicPr>
        <p:blipFill>
          <a:blip r:embed="rId3"/>
          <a:stretch>
            <a:fillRect/>
          </a:stretch>
        </p:blipFill>
        <p:spPr>
          <a:xfrm>
            <a:off x="923278" y="747171"/>
            <a:ext cx="8972364" cy="5893461"/>
          </a:xfrm>
          <a:prstGeom prst="rect">
            <a:avLst/>
          </a:prstGeom>
        </p:spPr>
      </p:pic>
      <p:sp>
        <p:nvSpPr>
          <p:cNvPr id="4" name="TextBox 3">
            <a:extLst>
              <a:ext uri="{FF2B5EF4-FFF2-40B4-BE49-F238E27FC236}">
                <a16:creationId xmlns:a16="http://schemas.microsoft.com/office/drawing/2014/main" id="{D3E4A171-5D75-15EE-94B0-5643162A0185}"/>
              </a:ext>
            </a:extLst>
          </p:cNvPr>
          <p:cNvSpPr txBox="1"/>
          <p:nvPr/>
        </p:nvSpPr>
        <p:spPr>
          <a:xfrm>
            <a:off x="1393189" y="1"/>
            <a:ext cx="8478780" cy="666786"/>
          </a:xfrm>
          <a:prstGeom prst="rect">
            <a:avLst/>
          </a:prstGeom>
          <a:noFill/>
        </p:spPr>
        <p:txBody>
          <a:bodyPr wrap="square">
            <a:spAutoFit/>
          </a:bodyPr>
          <a:lstStyle/>
          <a:p>
            <a:r>
              <a:rPr lang="en-US" sz="3733" b="1" dirty="0"/>
              <a:t>AAOSP Directory Structure</a:t>
            </a:r>
            <a:endParaRPr lang="en-IN" sz="3733" b="1" dirty="0"/>
          </a:p>
        </p:txBody>
      </p:sp>
    </p:spTree>
    <p:extLst>
      <p:ext uri="{BB962C8B-B14F-4D97-AF65-F5344CB8AC3E}">
        <p14:creationId xmlns:p14="http://schemas.microsoft.com/office/powerpoint/2010/main" val="10426900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B0D0C-5429-EA2F-3E4F-8D941ABFADA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CCEFD73-1A3C-A19D-23D0-4B41B9E56610}"/>
              </a:ext>
            </a:extLst>
          </p:cNvPr>
          <p:cNvSpPr txBox="1"/>
          <p:nvPr/>
        </p:nvSpPr>
        <p:spPr>
          <a:xfrm>
            <a:off x="3440971" y="37659"/>
            <a:ext cx="8478780" cy="666786"/>
          </a:xfrm>
          <a:prstGeom prst="rect">
            <a:avLst/>
          </a:prstGeom>
          <a:noFill/>
        </p:spPr>
        <p:txBody>
          <a:bodyPr wrap="square">
            <a:spAutoFit/>
          </a:bodyPr>
          <a:lstStyle/>
          <a:p>
            <a:r>
              <a:rPr lang="en-US" sz="3733" b="1" dirty="0"/>
              <a:t>AAOSP Architecture</a:t>
            </a:r>
            <a:endParaRPr lang="en-IN" sz="3733" b="1" dirty="0"/>
          </a:p>
        </p:txBody>
      </p:sp>
      <p:pic>
        <p:nvPicPr>
          <p:cNvPr id="5" name="Picture 4">
            <a:extLst>
              <a:ext uri="{FF2B5EF4-FFF2-40B4-BE49-F238E27FC236}">
                <a16:creationId xmlns:a16="http://schemas.microsoft.com/office/drawing/2014/main" id="{B018200F-79F5-4508-B625-26101D86A740}"/>
              </a:ext>
            </a:extLst>
          </p:cNvPr>
          <p:cNvPicPr>
            <a:picLocks noChangeAspect="1"/>
          </p:cNvPicPr>
          <p:nvPr/>
        </p:nvPicPr>
        <p:blipFill>
          <a:blip r:embed="rId3"/>
          <a:stretch>
            <a:fillRect/>
          </a:stretch>
        </p:blipFill>
        <p:spPr>
          <a:xfrm>
            <a:off x="422626" y="704445"/>
            <a:ext cx="5918504" cy="5977773"/>
          </a:xfrm>
          <a:prstGeom prst="rect">
            <a:avLst/>
          </a:prstGeom>
        </p:spPr>
      </p:pic>
      <p:pic>
        <p:nvPicPr>
          <p:cNvPr id="6146" name="Picture 2" descr="Vehicle system isolation | Android Open Source Project">
            <a:extLst>
              <a:ext uri="{FF2B5EF4-FFF2-40B4-BE49-F238E27FC236}">
                <a16:creationId xmlns:a16="http://schemas.microsoft.com/office/drawing/2014/main" id="{57D3869F-7FE0-E8A4-4CF1-8E0100BC3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6975" y="2362200"/>
            <a:ext cx="5915025"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277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104507-0FD4-69B5-43DB-D6296DFE1FD6}"/>
              </a:ext>
            </a:extLst>
          </p:cNvPr>
          <p:cNvSpPr txBox="1"/>
          <p:nvPr/>
        </p:nvSpPr>
        <p:spPr>
          <a:xfrm>
            <a:off x="1177770" y="2725177"/>
            <a:ext cx="10528916" cy="1200329"/>
          </a:xfrm>
          <a:prstGeom prst="rect">
            <a:avLst/>
          </a:prstGeom>
          <a:noFill/>
        </p:spPr>
        <p:txBody>
          <a:bodyPr wrap="square">
            <a:spAutoFit/>
          </a:bodyPr>
          <a:lstStyle/>
          <a:p>
            <a:pPr marL="380990" indent="-380990">
              <a:buFont typeface="Arial" panose="020B0604020202020204" pitchFamily="34" charset="0"/>
              <a:buChar char="•"/>
            </a:pPr>
            <a:r>
              <a:rPr lang="en-US" sz="2400" dirty="0">
                <a:solidFill>
                  <a:srgbClr val="000000"/>
                </a:solidFill>
                <a:latin typeface="NimbusSanL-Regu"/>
              </a:rPr>
              <a:t>AOSP contains a basic set of demo car apps</a:t>
            </a:r>
            <a:endParaRPr lang="en-US" sz="2400" b="1" dirty="0">
              <a:solidFill>
                <a:srgbClr val="000000"/>
              </a:solidFill>
              <a:latin typeface="NimbusSanL-Regu"/>
            </a:endParaRPr>
          </a:p>
          <a:p>
            <a:pPr marL="380990" indent="-380990">
              <a:buFont typeface="Arial" panose="020B0604020202020204" pitchFamily="34" charset="0"/>
              <a:buChar char="•"/>
            </a:pPr>
            <a:r>
              <a:rPr lang="en-US" sz="2400" dirty="0">
                <a:solidFill>
                  <a:srgbClr val="000000"/>
                </a:solidFill>
                <a:latin typeface="NimbusSanL-Regu"/>
              </a:rPr>
              <a:t> These are all system apps, intended to be shipped with the head unit</a:t>
            </a:r>
          </a:p>
          <a:p>
            <a:pPr marL="380990" indent="-380990">
              <a:buFont typeface="Arial" panose="020B0604020202020204" pitchFamily="34" charset="0"/>
              <a:buChar char="•"/>
            </a:pPr>
            <a:r>
              <a:rPr lang="en-US" sz="2400" dirty="0">
                <a:solidFill>
                  <a:srgbClr val="000000"/>
                </a:solidFill>
                <a:latin typeface="NimbusSanL-Regu"/>
              </a:rPr>
              <a:t> OEMs are expected to write their own versions using these as a guide</a:t>
            </a:r>
          </a:p>
        </p:txBody>
      </p:sp>
      <p:sp>
        <p:nvSpPr>
          <p:cNvPr id="7" name="TextBox 6">
            <a:extLst>
              <a:ext uri="{FF2B5EF4-FFF2-40B4-BE49-F238E27FC236}">
                <a16:creationId xmlns:a16="http://schemas.microsoft.com/office/drawing/2014/main" id="{9D187DBF-10DE-D682-EFD3-309321753AB7}"/>
              </a:ext>
            </a:extLst>
          </p:cNvPr>
          <p:cNvSpPr txBox="1"/>
          <p:nvPr/>
        </p:nvSpPr>
        <p:spPr>
          <a:xfrm>
            <a:off x="1177769" y="967060"/>
            <a:ext cx="6096000" cy="666786"/>
          </a:xfrm>
          <a:prstGeom prst="rect">
            <a:avLst/>
          </a:prstGeom>
          <a:noFill/>
        </p:spPr>
        <p:txBody>
          <a:bodyPr wrap="square">
            <a:spAutoFit/>
          </a:bodyPr>
          <a:lstStyle/>
          <a:p>
            <a:r>
              <a:rPr lang="en-IN" sz="3733" b="1" dirty="0">
                <a:solidFill>
                  <a:srgbClr val="3333B3"/>
                </a:solidFill>
                <a:latin typeface="NimbusSanL-Bold"/>
              </a:rPr>
              <a:t>Car apps</a:t>
            </a:r>
            <a:endParaRPr lang="en-IN" sz="3733" dirty="0"/>
          </a:p>
        </p:txBody>
      </p:sp>
    </p:spTree>
    <p:extLst>
      <p:ext uri="{BB962C8B-B14F-4D97-AF65-F5344CB8AC3E}">
        <p14:creationId xmlns:p14="http://schemas.microsoft.com/office/powerpoint/2010/main" val="28606644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036BE-3731-A2A7-C332-CCA0F15C558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F514327-4EC6-F7EC-F06E-45C143D564C2}"/>
              </a:ext>
            </a:extLst>
          </p:cNvPr>
          <p:cNvSpPr txBox="1"/>
          <p:nvPr/>
        </p:nvSpPr>
        <p:spPr>
          <a:xfrm>
            <a:off x="1177770" y="2725178"/>
            <a:ext cx="10528916" cy="1200329"/>
          </a:xfrm>
          <a:prstGeom prst="rect">
            <a:avLst/>
          </a:prstGeom>
          <a:noFill/>
        </p:spPr>
        <p:txBody>
          <a:bodyPr wrap="square">
            <a:spAutoFit/>
          </a:bodyPr>
          <a:lstStyle/>
          <a:p>
            <a:pPr marL="380990" indent="-380990">
              <a:buFont typeface="Arial" panose="020B0604020202020204" pitchFamily="34" charset="0"/>
              <a:buChar char="•"/>
            </a:pPr>
            <a:r>
              <a:rPr lang="en-US" sz="2400" dirty="0">
                <a:solidFill>
                  <a:srgbClr val="000000"/>
                </a:solidFill>
                <a:latin typeface="NimbusSanL-Regu"/>
              </a:rPr>
              <a:t>Interface library for Car Service</a:t>
            </a:r>
          </a:p>
          <a:p>
            <a:pPr marL="380990" indent="-380990">
              <a:buFont typeface="Arial" panose="020B0604020202020204" pitchFamily="34" charset="0"/>
              <a:buChar char="•"/>
            </a:pPr>
            <a:r>
              <a:rPr lang="en-US" sz="2400" dirty="0">
                <a:solidFill>
                  <a:srgbClr val="000000"/>
                </a:solidFill>
                <a:latin typeface="NimbusSanL-Regu"/>
              </a:rPr>
              <a:t>Contains the </a:t>
            </a:r>
            <a:r>
              <a:rPr lang="en-US" sz="2400" dirty="0" err="1">
                <a:solidFill>
                  <a:srgbClr val="000000"/>
                </a:solidFill>
                <a:latin typeface="NimbusSanL-Regu"/>
              </a:rPr>
              <a:t>android.car</a:t>
            </a:r>
            <a:r>
              <a:rPr lang="en-US" sz="2400" dirty="0">
                <a:solidFill>
                  <a:srgbClr val="000000"/>
                </a:solidFill>
                <a:latin typeface="NimbusSanL-Regu"/>
              </a:rPr>
              <a:t> packages required to write car apps,  including </a:t>
            </a:r>
            <a:r>
              <a:rPr lang="en-IN" sz="2400" dirty="0" err="1">
                <a:solidFill>
                  <a:srgbClr val="000000"/>
                </a:solidFill>
                <a:latin typeface="NimbusSanL-Regu"/>
              </a:rPr>
              <a:t>android.car.Car</a:t>
            </a:r>
            <a:endParaRPr lang="en-IN" sz="2400" dirty="0">
              <a:solidFill>
                <a:srgbClr val="000000"/>
              </a:solidFill>
              <a:latin typeface="NimbusSanL-Regu"/>
            </a:endParaRPr>
          </a:p>
        </p:txBody>
      </p:sp>
      <p:sp>
        <p:nvSpPr>
          <p:cNvPr id="7" name="TextBox 6">
            <a:extLst>
              <a:ext uri="{FF2B5EF4-FFF2-40B4-BE49-F238E27FC236}">
                <a16:creationId xmlns:a16="http://schemas.microsoft.com/office/drawing/2014/main" id="{564B0F23-31C9-1A92-EF62-930835326961}"/>
              </a:ext>
            </a:extLst>
          </p:cNvPr>
          <p:cNvSpPr txBox="1"/>
          <p:nvPr/>
        </p:nvSpPr>
        <p:spPr>
          <a:xfrm>
            <a:off x="1177769" y="967060"/>
            <a:ext cx="6096000" cy="666786"/>
          </a:xfrm>
          <a:prstGeom prst="rect">
            <a:avLst/>
          </a:prstGeom>
          <a:noFill/>
        </p:spPr>
        <p:txBody>
          <a:bodyPr wrap="square">
            <a:spAutoFit/>
          </a:bodyPr>
          <a:lstStyle/>
          <a:p>
            <a:r>
              <a:rPr lang="en-IN" sz="3733" b="1" dirty="0">
                <a:solidFill>
                  <a:srgbClr val="3333B3"/>
                </a:solidFill>
                <a:latin typeface="NimbusSanL-Bold"/>
              </a:rPr>
              <a:t>Car Manager</a:t>
            </a:r>
            <a:endParaRPr lang="en-IN" sz="3733" dirty="0"/>
          </a:p>
        </p:txBody>
      </p:sp>
    </p:spTree>
    <p:extLst>
      <p:ext uri="{BB962C8B-B14F-4D97-AF65-F5344CB8AC3E}">
        <p14:creationId xmlns:p14="http://schemas.microsoft.com/office/powerpoint/2010/main" val="17594292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07A38-7AC6-6257-A77B-702BC6965B0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EA00CF4-DD9F-1536-7F65-86BD21FFE4CE}"/>
              </a:ext>
            </a:extLst>
          </p:cNvPr>
          <p:cNvSpPr txBox="1"/>
          <p:nvPr/>
        </p:nvSpPr>
        <p:spPr>
          <a:xfrm>
            <a:off x="1177770" y="2725177"/>
            <a:ext cx="10528916" cy="1200329"/>
          </a:xfrm>
          <a:prstGeom prst="rect">
            <a:avLst/>
          </a:prstGeom>
          <a:noFill/>
        </p:spPr>
        <p:txBody>
          <a:bodyPr wrap="square">
            <a:spAutoFit/>
          </a:bodyPr>
          <a:lstStyle/>
          <a:p>
            <a:pPr marL="380990" indent="-380990">
              <a:buFont typeface="Arial" panose="020B0604020202020204" pitchFamily="34" charset="0"/>
              <a:buChar char="•"/>
            </a:pPr>
            <a:r>
              <a:rPr lang="en-US" sz="2400" dirty="0">
                <a:solidFill>
                  <a:srgbClr val="000000"/>
                </a:solidFill>
                <a:latin typeface="NimbusSanL-Regu"/>
              </a:rPr>
              <a:t>System service acting as a container for many (20 - 30) app level services</a:t>
            </a:r>
          </a:p>
          <a:p>
            <a:pPr marL="380990" indent="-380990">
              <a:buFont typeface="Arial" panose="020B0604020202020204" pitchFamily="34" charset="0"/>
              <a:buChar char="•"/>
            </a:pPr>
            <a:r>
              <a:rPr lang="en-IN" sz="2400" dirty="0">
                <a:solidFill>
                  <a:srgbClr val="3333B3"/>
                </a:solidFill>
                <a:latin typeface="cmsy10" panose="020B0500000000000000" pitchFamily="34" charset="0"/>
              </a:rPr>
              <a:t> </a:t>
            </a:r>
            <a:r>
              <a:rPr lang="en-IN" sz="2400" dirty="0">
                <a:solidFill>
                  <a:srgbClr val="000000"/>
                </a:solidFill>
                <a:latin typeface="NimbusSanL-Regu"/>
              </a:rPr>
              <a:t>Service named </a:t>
            </a:r>
            <a:r>
              <a:rPr lang="en-IN" sz="2400" dirty="0" err="1">
                <a:solidFill>
                  <a:srgbClr val="000000"/>
                </a:solidFill>
                <a:latin typeface="F112"/>
              </a:rPr>
              <a:t>car_service</a:t>
            </a:r>
            <a:endParaRPr lang="en-IN" sz="2400" dirty="0">
              <a:solidFill>
                <a:srgbClr val="000000"/>
              </a:solidFill>
              <a:latin typeface="F112"/>
            </a:endParaRPr>
          </a:p>
          <a:p>
            <a:pPr marL="380990" indent="-380990">
              <a:buFont typeface="Arial" panose="020B0604020202020204" pitchFamily="34" charset="0"/>
              <a:buChar char="•"/>
            </a:pPr>
            <a:r>
              <a:rPr lang="en-US" sz="2400" dirty="0">
                <a:solidFill>
                  <a:srgbClr val="3333B3"/>
                </a:solidFill>
                <a:latin typeface="cmsy10" panose="020B0500000000000000" pitchFamily="34" charset="0"/>
              </a:rPr>
              <a:t> </a:t>
            </a:r>
            <a:r>
              <a:rPr lang="en-US" sz="2400" dirty="0">
                <a:solidFill>
                  <a:srgbClr val="000000"/>
                </a:solidFill>
                <a:latin typeface="NimbusSanL-Regu"/>
              </a:rPr>
              <a:t>Mostly a wrapper for VHAL properties</a:t>
            </a:r>
          </a:p>
        </p:txBody>
      </p:sp>
      <p:sp>
        <p:nvSpPr>
          <p:cNvPr id="7" name="TextBox 6">
            <a:extLst>
              <a:ext uri="{FF2B5EF4-FFF2-40B4-BE49-F238E27FC236}">
                <a16:creationId xmlns:a16="http://schemas.microsoft.com/office/drawing/2014/main" id="{EBAA4F90-D4CE-28BF-DAA4-74D7F8BA882A}"/>
              </a:ext>
            </a:extLst>
          </p:cNvPr>
          <p:cNvSpPr txBox="1"/>
          <p:nvPr/>
        </p:nvSpPr>
        <p:spPr>
          <a:xfrm>
            <a:off x="1177769" y="967060"/>
            <a:ext cx="6096000" cy="666786"/>
          </a:xfrm>
          <a:prstGeom prst="rect">
            <a:avLst/>
          </a:prstGeom>
          <a:noFill/>
        </p:spPr>
        <p:txBody>
          <a:bodyPr wrap="square">
            <a:spAutoFit/>
          </a:bodyPr>
          <a:lstStyle/>
          <a:p>
            <a:r>
              <a:rPr lang="en-IN" sz="3733" b="1" dirty="0">
                <a:solidFill>
                  <a:srgbClr val="3333B3"/>
                </a:solidFill>
                <a:latin typeface="NimbusSanL-Bold"/>
              </a:rPr>
              <a:t>Car Services </a:t>
            </a:r>
            <a:endParaRPr lang="en-IN" sz="3733" dirty="0"/>
          </a:p>
        </p:txBody>
      </p:sp>
    </p:spTree>
    <p:extLst>
      <p:ext uri="{BB962C8B-B14F-4D97-AF65-F5344CB8AC3E}">
        <p14:creationId xmlns:p14="http://schemas.microsoft.com/office/powerpoint/2010/main" val="18684867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4FF00-063F-C3AF-BDD7-051BB208CB92}"/>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BC09CFA-1081-4CBE-A1BD-209B569B4CF9}"/>
              </a:ext>
            </a:extLst>
          </p:cNvPr>
          <p:cNvSpPr txBox="1"/>
          <p:nvPr/>
        </p:nvSpPr>
        <p:spPr>
          <a:xfrm>
            <a:off x="1177769" y="967060"/>
            <a:ext cx="6096000" cy="666786"/>
          </a:xfrm>
          <a:prstGeom prst="rect">
            <a:avLst/>
          </a:prstGeom>
          <a:noFill/>
        </p:spPr>
        <p:txBody>
          <a:bodyPr wrap="square">
            <a:spAutoFit/>
          </a:bodyPr>
          <a:lstStyle/>
          <a:p>
            <a:r>
              <a:rPr lang="en-IN" sz="3733" b="1" dirty="0">
                <a:solidFill>
                  <a:srgbClr val="3333B3"/>
                </a:solidFill>
                <a:latin typeface="NimbusSanL-Bold"/>
              </a:rPr>
              <a:t>Example Car Services </a:t>
            </a:r>
            <a:endParaRPr lang="en-IN" sz="3733" dirty="0"/>
          </a:p>
        </p:txBody>
      </p:sp>
      <p:sp>
        <p:nvSpPr>
          <p:cNvPr id="3" name="TextBox 2">
            <a:extLst>
              <a:ext uri="{FF2B5EF4-FFF2-40B4-BE49-F238E27FC236}">
                <a16:creationId xmlns:a16="http://schemas.microsoft.com/office/drawing/2014/main" id="{AFB9E2F1-2474-2134-4F18-0882037FF730}"/>
              </a:ext>
            </a:extLst>
          </p:cNvPr>
          <p:cNvSpPr txBox="1"/>
          <p:nvPr/>
        </p:nvSpPr>
        <p:spPr>
          <a:xfrm>
            <a:off x="1177771" y="1934045"/>
            <a:ext cx="5244296" cy="3046988"/>
          </a:xfrm>
          <a:prstGeom prst="rect">
            <a:avLst/>
          </a:prstGeom>
          <a:noFill/>
        </p:spPr>
        <p:txBody>
          <a:bodyPr wrap="square">
            <a:spAutoFit/>
          </a:bodyPr>
          <a:lstStyle/>
          <a:p>
            <a:pPr marL="380990" indent="-380990">
              <a:buFont typeface="Arial" panose="020B0604020202020204" pitchFamily="34" charset="0"/>
              <a:buChar char="•"/>
            </a:pPr>
            <a:r>
              <a:rPr lang="en-IN" sz="2400" dirty="0" err="1">
                <a:solidFill>
                  <a:srgbClr val="000000"/>
                </a:solidFill>
                <a:latin typeface="Georgia" panose="02040502050405020303" pitchFamily="18" charset="0"/>
              </a:rPr>
              <a:t>CarUserService</a:t>
            </a:r>
            <a:r>
              <a:rPr lang="en-IN" sz="2400" dirty="0">
                <a:solidFill>
                  <a:srgbClr val="000000"/>
                </a:solidFill>
                <a:latin typeface="Georgia" panose="02040502050405020303" pitchFamily="18" charset="0"/>
              </a:rPr>
              <a:t> </a:t>
            </a:r>
          </a:p>
          <a:p>
            <a:pPr marL="380990" indent="-380990">
              <a:buFont typeface="Arial" panose="020B0604020202020204" pitchFamily="34" charset="0"/>
              <a:buChar char="•"/>
            </a:pPr>
            <a:r>
              <a:rPr lang="en-IN" sz="2400" dirty="0" err="1">
                <a:solidFill>
                  <a:srgbClr val="000000"/>
                </a:solidFill>
                <a:latin typeface="Georgia" panose="02040502050405020303" pitchFamily="18" charset="0"/>
              </a:rPr>
              <a:t>SystemActivityMonitoringService</a:t>
            </a:r>
            <a:endParaRPr lang="en-IN" sz="2400" dirty="0">
              <a:solidFill>
                <a:srgbClr val="000000"/>
              </a:solidFill>
              <a:latin typeface="Georgia" panose="02040502050405020303" pitchFamily="18" charset="0"/>
            </a:endParaRPr>
          </a:p>
          <a:p>
            <a:pPr marL="380990" indent="-380990">
              <a:buFont typeface="Arial" panose="020B0604020202020204" pitchFamily="34" charset="0"/>
              <a:buChar char="•"/>
            </a:pPr>
            <a:r>
              <a:rPr lang="en-IN" sz="2400" dirty="0" err="1">
                <a:solidFill>
                  <a:srgbClr val="000000"/>
                </a:solidFill>
                <a:latin typeface="Georgia" panose="02040502050405020303" pitchFamily="18" charset="0"/>
              </a:rPr>
              <a:t>CarPowerManagementService</a:t>
            </a:r>
            <a:r>
              <a:rPr lang="en-IN" sz="2400" dirty="0">
                <a:solidFill>
                  <a:srgbClr val="000000"/>
                </a:solidFill>
                <a:latin typeface="Georgia" panose="02040502050405020303" pitchFamily="18" charset="0"/>
              </a:rPr>
              <a:t> </a:t>
            </a:r>
          </a:p>
          <a:p>
            <a:pPr marL="380990" indent="-380990">
              <a:buFont typeface="Arial" panose="020B0604020202020204" pitchFamily="34" charset="0"/>
              <a:buChar char="•"/>
            </a:pPr>
            <a:r>
              <a:rPr lang="en-IN" sz="2400" dirty="0" err="1">
                <a:solidFill>
                  <a:srgbClr val="000000"/>
                </a:solidFill>
                <a:latin typeface="Georgia" panose="02040502050405020303" pitchFamily="18" charset="0"/>
              </a:rPr>
              <a:t>CarPropertyService</a:t>
            </a:r>
            <a:r>
              <a:rPr lang="en-IN" sz="2400" dirty="0">
                <a:solidFill>
                  <a:srgbClr val="000000"/>
                </a:solidFill>
                <a:latin typeface="Georgia" panose="02040502050405020303" pitchFamily="18" charset="0"/>
              </a:rPr>
              <a:t> </a:t>
            </a:r>
          </a:p>
          <a:p>
            <a:pPr marL="380990" indent="-380990">
              <a:buFont typeface="Arial" panose="020B0604020202020204" pitchFamily="34" charset="0"/>
              <a:buChar char="•"/>
            </a:pPr>
            <a:r>
              <a:rPr lang="en-IN" sz="2400" dirty="0" err="1">
                <a:solidFill>
                  <a:srgbClr val="000000"/>
                </a:solidFill>
                <a:latin typeface="Georgia" panose="02040502050405020303" pitchFamily="18" charset="0"/>
              </a:rPr>
              <a:t>CarDrivingStateService</a:t>
            </a:r>
            <a:r>
              <a:rPr lang="en-IN" sz="2400" dirty="0">
                <a:solidFill>
                  <a:srgbClr val="000000"/>
                </a:solidFill>
                <a:latin typeface="Georgia" panose="02040502050405020303" pitchFamily="18" charset="0"/>
              </a:rPr>
              <a:t> </a:t>
            </a:r>
          </a:p>
          <a:p>
            <a:pPr marL="380990" indent="-380990">
              <a:buFont typeface="Arial" panose="020B0604020202020204" pitchFamily="34" charset="0"/>
              <a:buChar char="•"/>
            </a:pPr>
            <a:r>
              <a:rPr lang="en-IN" sz="2400" dirty="0" err="1">
                <a:solidFill>
                  <a:srgbClr val="000000"/>
                </a:solidFill>
                <a:latin typeface="Georgia" panose="02040502050405020303" pitchFamily="18" charset="0"/>
              </a:rPr>
              <a:t>CarUXRestrictionsService</a:t>
            </a:r>
            <a:r>
              <a:rPr lang="en-IN" sz="2400" dirty="0">
                <a:solidFill>
                  <a:srgbClr val="000000"/>
                </a:solidFill>
                <a:latin typeface="Georgia" panose="02040502050405020303" pitchFamily="18" charset="0"/>
              </a:rPr>
              <a:t> </a:t>
            </a:r>
          </a:p>
          <a:p>
            <a:pPr marL="380990" indent="-380990">
              <a:buFont typeface="Arial" panose="020B0604020202020204" pitchFamily="34" charset="0"/>
              <a:buChar char="•"/>
            </a:pPr>
            <a:r>
              <a:rPr lang="en-IN" sz="2400" dirty="0" err="1">
                <a:solidFill>
                  <a:srgbClr val="000000"/>
                </a:solidFill>
                <a:latin typeface="Georgia" panose="02040502050405020303" pitchFamily="18" charset="0"/>
              </a:rPr>
              <a:t>CarPackageManagerService</a:t>
            </a:r>
            <a:r>
              <a:rPr lang="en-IN" sz="2400" dirty="0">
                <a:solidFill>
                  <a:srgbClr val="000000"/>
                </a:solidFill>
                <a:latin typeface="Georgia" panose="02040502050405020303" pitchFamily="18" charset="0"/>
              </a:rPr>
              <a:t> </a:t>
            </a:r>
          </a:p>
          <a:p>
            <a:pPr marL="380990" indent="-380990">
              <a:buFont typeface="Arial" panose="020B0604020202020204" pitchFamily="34" charset="0"/>
              <a:buChar char="•"/>
            </a:pPr>
            <a:r>
              <a:rPr lang="en-IN" sz="2400" dirty="0" err="1">
                <a:solidFill>
                  <a:srgbClr val="000000"/>
                </a:solidFill>
                <a:latin typeface="Georgia" panose="02040502050405020303" pitchFamily="18" charset="0"/>
              </a:rPr>
              <a:t>CarInputService</a:t>
            </a:r>
            <a:r>
              <a:rPr lang="en-IN" sz="2400" dirty="0">
                <a:solidFill>
                  <a:srgbClr val="000000"/>
                </a:solidFill>
                <a:latin typeface="Georgia" panose="02040502050405020303" pitchFamily="18" charset="0"/>
              </a:rPr>
              <a:t> </a:t>
            </a:r>
            <a:endParaRPr lang="en-IN" sz="2400" dirty="0"/>
          </a:p>
        </p:txBody>
      </p:sp>
      <p:sp>
        <p:nvSpPr>
          <p:cNvPr id="6" name="TextBox 5">
            <a:extLst>
              <a:ext uri="{FF2B5EF4-FFF2-40B4-BE49-F238E27FC236}">
                <a16:creationId xmlns:a16="http://schemas.microsoft.com/office/drawing/2014/main" id="{815C385C-E01C-AB74-A195-3CE617DD2614}"/>
              </a:ext>
            </a:extLst>
          </p:cNvPr>
          <p:cNvSpPr txBox="1"/>
          <p:nvPr/>
        </p:nvSpPr>
        <p:spPr>
          <a:xfrm>
            <a:off x="6819013" y="1954603"/>
            <a:ext cx="4706680" cy="3046988"/>
          </a:xfrm>
          <a:prstGeom prst="rect">
            <a:avLst/>
          </a:prstGeom>
          <a:noFill/>
        </p:spPr>
        <p:txBody>
          <a:bodyPr wrap="square">
            <a:spAutoFit/>
          </a:bodyPr>
          <a:lstStyle/>
          <a:p>
            <a:pPr marL="380990" indent="-380990">
              <a:buFont typeface="Arial" panose="020B0604020202020204" pitchFamily="34" charset="0"/>
              <a:buChar char="•"/>
            </a:pPr>
            <a:r>
              <a:rPr lang="en-IN" sz="2400" dirty="0" err="1">
                <a:solidFill>
                  <a:srgbClr val="000000"/>
                </a:solidFill>
                <a:latin typeface="Georgia" panose="02040502050405020303" pitchFamily="18" charset="0"/>
              </a:rPr>
              <a:t>GarageModeService</a:t>
            </a:r>
            <a:endParaRPr lang="en-IN" sz="2400" dirty="0">
              <a:solidFill>
                <a:srgbClr val="000000"/>
              </a:solidFill>
              <a:latin typeface="Georgia" panose="02040502050405020303" pitchFamily="18" charset="0"/>
            </a:endParaRPr>
          </a:p>
          <a:p>
            <a:pPr marL="380990" indent="-380990">
              <a:buFont typeface="Arial" panose="020B0604020202020204" pitchFamily="34" charset="0"/>
              <a:buChar char="•"/>
            </a:pPr>
            <a:r>
              <a:rPr lang="en-IN" sz="2400" dirty="0" err="1">
                <a:solidFill>
                  <a:srgbClr val="000000"/>
                </a:solidFill>
                <a:latin typeface="Georgia" panose="02040502050405020303" pitchFamily="18" charset="0"/>
              </a:rPr>
              <a:t>CarUserNoticeService</a:t>
            </a:r>
            <a:r>
              <a:rPr lang="en-IN" sz="2400" dirty="0">
                <a:solidFill>
                  <a:srgbClr val="000000"/>
                </a:solidFill>
                <a:latin typeface="Georgia" panose="02040502050405020303" pitchFamily="18" charset="0"/>
              </a:rPr>
              <a:t> </a:t>
            </a:r>
          </a:p>
          <a:p>
            <a:pPr marL="380990" indent="-380990">
              <a:buFont typeface="Arial" panose="020B0604020202020204" pitchFamily="34" charset="0"/>
              <a:buChar char="•"/>
            </a:pPr>
            <a:r>
              <a:rPr lang="en-IN" sz="2400" dirty="0" err="1">
                <a:solidFill>
                  <a:srgbClr val="000000"/>
                </a:solidFill>
                <a:latin typeface="Georgia" panose="02040502050405020303" pitchFamily="18" charset="0"/>
              </a:rPr>
              <a:t>AppFocusService</a:t>
            </a:r>
            <a:r>
              <a:rPr lang="en-IN" sz="2400" dirty="0">
                <a:solidFill>
                  <a:srgbClr val="000000"/>
                </a:solidFill>
                <a:latin typeface="Georgia" panose="02040502050405020303" pitchFamily="18" charset="0"/>
              </a:rPr>
              <a:t> </a:t>
            </a:r>
          </a:p>
          <a:p>
            <a:pPr marL="380990" indent="-380990">
              <a:buFont typeface="Arial" panose="020B0604020202020204" pitchFamily="34" charset="0"/>
              <a:buChar char="•"/>
            </a:pPr>
            <a:r>
              <a:rPr lang="en-IN" sz="2400" dirty="0" err="1">
                <a:solidFill>
                  <a:srgbClr val="000000"/>
                </a:solidFill>
                <a:latin typeface="Georgia" panose="02040502050405020303" pitchFamily="18" charset="0"/>
              </a:rPr>
              <a:t>CarAudioService</a:t>
            </a:r>
            <a:r>
              <a:rPr lang="en-IN" sz="2400" dirty="0">
                <a:solidFill>
                  <a:srgbClr val="000000"/>
                </a:solidFill>
                <a:latin typeface="Georgia" panose="02040502050405020303" pitchFamily="18" charset="0"/>
              </a:rPr>
              <a:t> </a:t>
            </a:r>
          </a:p>
          <a:p>
            <a:pPr marL="380990" indent="-380990">
              <a:buFont typeface="Arial" panose="020B0604020202020204" pitchFamily="34" charset="0"/>
              <a:buChar char="•"/>
            </a:pPr>
            <a:r>
              <a:rPr lang="en-IN" sz="2400" dirty="0" err="1">
                <a:solidFill>
                  <a:srgbClr val="000000"/>
                </a:solidFill>
                <a:latin typeface="Georgia" panose="02040502050405020303" pitchFamily="18" charset="0"/>
              </a:rPr>
              <a:t>CarNightService</a:t>
            </a:r>
            <a:r>
              <a:rPr lang="en-IN" sz="2400" dirty="0">
                <a:solidFill>
                  <a:srgbClr val="000000"/>
                </a:solidFill>
                <a:latin typeface="Georgia" panose="02040502050405020303" pitchFamily="18" charset="0"/>
              </a:rPr>
              <a:t> </a:t>
            </a:r>
          </a:p>
          <a:p>
            <a:pPr marL="380990" indent="-380990">
              <a:buFont typeface="Arial" panose="020B0604020202020204" pitchFamily="34" charset="0"/>
              <a:buChar char="•"/>
            </a:pPr>
            <a:r>
              <a:rPr lang="en-IN" sz="2400" dirty="0" err="1">
                <a:solidFill>
                  <a:srgbClr val="000000"/>
                </a:solidFill>
                <a:latin typeface="Georgia" panose="02040502050405020303" pitchFamily="18" charset="0"/>
              </a:rPr>
              <a:t>InstrumentClusterService</a:t>
            </a:r>
            <a:r>
              <a:rPr lang="en-IN" sz="2400" dirty="0">
                <a:solidFill>
                  <a:srgbClr val="000000"/>
                </a:solidFill>
                <a:latin typeface="Georgia" panose="02040502050405020303" pitchFamily="18" charset="0"/>
              </a:rPr>
              <a:t> </a:t>
            </a:r>
          </a:p>
          <a:p>
            <a:pPr marL="380990" indent="-380990">
              <a:buFont typeface="Arial" panose="020B0604020202020204" pitchFamily="34" charset="0"/>
              <a:buChar char="•"/>
            </a:pPr>
            <a:r>
              <a:rPr lang="en-IN" sz="2400" dirty="0" err="1">
                <a:solidFill>
                  <a:srgbClr val="000000"/>
                </a:solidFill>
                <a:latin typeface="Georgia" panose="02040502050405020303" pitchFamily="18" charset="0"/>
              </a:rPr>
              <a:t>CarLocationService</a:t>
            </a:r>
            <a:r>
              <a:rPr lang="en-IN" sz="2400" dirty="0">
                <a:solidFill>
                  <a:srgbClr val="000000"/>
                </a:solidFill>
                <a:latin typeface="Georgia" panose="02040502050405020303" pitchFamily="18" charset="0"/>
              </a:rPr>
              <a:t> </a:t>
            </a:r>
          </a:p>
          <a:p>
            <a:pPr marL="380990" indent="-380990">
              <a:buFont typeface="Arial" panose="020B0604020202020204" pitchFamily="34" charset="0"/>
              <a:buChar char="•"/>
            </a:pPr>
            <a:r>
              <a:rPr lang="en-IN" sz="2400" dirty="0" err="1">
                <a:solidFill>
                  <a:srgbClr val="000000"/>
                </a:solidFill>
                <a:latin typeface="Georgia" panose="02040502050405020303" pitchFamily="18" charset="0"/>
              </a:rPr>
              <a:t>CarBugreportManagerService</a:t>
            </a:r>
            <a:r>
              <a:rPr lang="en-IN" sz="2400" dirty="0">
                <a:solidFill>
                  <a:srgbClr val="000000"/>
                </a:solidFill>
                <a:latin typeface="Georgia" panose="02040502050405020303" pitchFamily="18" charset="0"/>
              </a:rPr>
              <a:t> </a:t>
            </a:r>
            <a:endParaRPr lang="en-IN" sz="2400" dirty="0"/>
          </a:p>
        </p:txBody>
      </p:sp>
    </p:spTree>
    <p:extLst>
      <p:ext uri="{BB962C8B-B14F-4D97-AF65-F5344CB8AC3E}">
        <p14:creationId xmlns:p14="http://schemas.microsoft.com/office/powerpoint/2010/main" val="2492417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01D76-2427-8D1A-1C15-6F099D1B1F7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610C03DA-7124-3F61-3595-C71C49DD7767}"/>
              </a:ext>
            </a:extLst>
          </p:cNvPr>
          <p:cNvSpPr txBox="1"/>
          <p:nvPr/>
        </p:nvSpPr>
        <p:spPr>
          <a:xfrm>
            <a:off x="1135239" y="924531"/>
            <a:ext cx="6096000" cy="666786"/>
          </a:xfrm>
          <a:prstGeom prst="rect">
            <a:avLst/>
          </a:prstGeom>
          <a:noFill/>
        </p:spPr>
        <p:txBody>
          <a:bodyPr wrap="square">
            <a:spAutoFit/>
          </a:bodyPr>
          <a:lstStyle/>
          <a:p>
            <a:r>
              <a:rPr lang="en-IN" sz="3733" b="1" dirty="0" err="1">
                <a:solidFill>
                  <a:srgbClr val="3333B3"/>
                </a:solidFill>
                <a:latin typeface="NimbusSanL-Bold"/>
              </a:rPr>
              <a:t>Vehical</a:t>
            </a:r>
            <a:r>
              <a:rPr lang="en-IN" sz="3733" b="1" dirty="0">
                <a:solidFill>
                  <a:srgbClr val="3333B3"/>
                </a:solidFill>
                <a:latin typeface="NimbusSanL-Bold"/>
              </a:rPr>
              <a:t> HAL</a:t>
            </a:r>
            <a:endParaRPr lang="en-IN" sz="3733" dirty="0"/>
          </a:p>
        </p:txBody>
      </p:sp>
      <p:sp>
        <p:nvSpPr>
          <p:cNvPr id="4" name="TextBox 3">
            <a:extLst>
              <a:ext uri="{FF2B5EF4-FFF2-40B4-BE49-F238E27FC236}">
                <a16:creationId xmlns:a16="http://schemas.microsoft.com/office/drawing/2014/main" id="{7B5A85CE-399D-0303-C52E-D076DC63FBF9}"/>
              </a:ext>
            </a:extLst>
          </p:cNvPr>
          <p:cNvSpPr txBox="1"/>
          <p:nvPr/>
        </p:nvSpPr>
        <p:spPr>
          <a:xfrm>
            <a:off x="1063256" y="1970568"/>
            <a:ext cx="10065489" cy="2308324"/>
          </a:xfrm>
          <a:prstGeom prst="rect">
            <a:avLst/>
          </a:prstGeom>
          <a:noFill/>
        </p:spPr>
        <p:txBody>
          <a:bodyPr wrap="square">
            <a:spAutoFit/>
          </a:bodyPr>
          <a:lstStyle/>
          <a:p>
            <a:pPr marL="380990" indent="-380990">
              <a:buFont typeface="Arial" panose="020B0604020202020204" pitchFamily="34" charset="0"/>
              <a:buChar char="•"/>
            </a:pPr>
            <a:r>
              <a:rPr lang="en-US" sz="2400" dirty="0">
                <a:solidFill>
                  <a:srgbClr val="000000"/>
                </a:solidFill>
                <a:latin typeface="NimbusSanL-Regu"/>
              </a:rPr>
              <a:t>The Vehicle HAL (VHAL) mediates between Android and the vehicle</a:t>
            </a:r>
          </a:p>
          <a:p>
            <a:pPr marL="380990" indent="-380990">
              <a:buFont typeface="Arial" panose="020B0604020202020204" pitchFamily="34" charset="0"/>
              <a:buChar char="•"/>
            </a:pPr>
            <a:r>
              <a:rPr lang="en-US" sz="2400" dirty="0">
                <a:solidFill>
                  <a:srgbClr val="000000"/>
                </a:solidFill>
                <a:latin typeface="NimbusSanL-Regu"/>
              </a:rPr>
              <a:t> It Allows apps and the Android framework to</a:t>
            </a:r>
          </a:p>
          <a:p>
            <a:pPr marL="990575" lvl="1" indent="-380990">
              <a:buFont typeface="Arial" panose="020B0604020202020204" pitchFamily="34" charset="0"/>
              <a:buChar char="•"/>
            </a:pPr>
            <a:r>
              <a:rPr lang="en-US" sz="2400" dirty="0">
                <a:solidFill>
                  <a:srgbClr val="000000"/>
                </a:solidFill>
                <a:latin typeface="NimbusSanL-Regu"/>
              </a:rPr>
              <a:t> monitor variables, e.g. speed</a:t>
            </a:r>
          </a:p>
          <a:p>
            <a:pPr marL="990575" lvl="1" indent="-380990">
              <a:buFont typeface="Arial" panose="020B0604020202020204" pitchFamily="34" charset="0"/>
              <a:buChar char="•"/>
            </a:pPr>
            <a:r>
              <a:rPr lang="en-US" sz="2400" dirty="0">
                <a:solidFill>
                  <a:srgbClr val="000000"/>
                </a:solidFill>
                <a:latin typeface="NimbusSanL-Regu"/>
              </a:rPr>
              <a:t> control variables, e.g. side window position</a:t>
            </a:r>
          </a:p>
          <a:p>
            <a:pPr marL="380990" indent="-380990">
              <a:buFont typeface="Arial" panose="020B0604020202020204" pitchFamily="34" charset="0"/>
              <a:buChar char="•"/>
            </a:pPr>
            <a:r>
              <a:rPr lang="en-US" sz="2400" dirty="0">
                <a:solidFill>
                  <a:srgbClr val="000000"/>
                </a:solidFill>
                <a:latin typeface="NimbusSanL-Regu"/>
              </a:rPr>
              <a:t> Vehicle variables are represented as vehicle properties</a:t>
            </a:r>
          </a:p>
          <a:p>
            <a:pPr marL="380990" indent="-380990">
              <a:buFont typeface="Arial" panose="020B0604020202020204" pitchFamily="34" charset="0"/>
              <a:buChar char="•"/>
            </a:pPr>
            <a:r>
              <a:rPr lang="en-US" sz="2400" dirty="0">
                <a:solidFill>
                  <a:srgbClr val="000000"/>
                </a:solidFill>
                <a:latin typeface="NimbusSanL-Regu"/>
              </a:rPr>
              <a:t> Properties have names such as PERF_VEHICLE_SPEED and WINDOW_POS</a:t>
            </a:r>
            <a:endParaRPr lang="en-IN" sz="2400" dirty="0">
              <a:solidFill>
                <a:srgbClr val="000000"/>
              </a:solidFill>
              <a:latin typeface="NimbusSanL-Regu"/>
            </a:endParaRPr>
          </a:p>
        </p:txBody>
      </p:sp>
    </p:spTree>
    <p:extLst>
      <p:ext uri="{BB962C8B-B14F-4D97-AF65-F5344CB8AC3E}">
        <p14:creationId xmlns:p14="http://schemas.microsoft.com/office/powerpoint/2010/main" val="3587725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ED3E8-39F1-C0C6-AB03-94730F85CF38}"/>
            </a:ext>
          </a:extLst>
        </p:cNvPr>
        <p:cNvGrpSpPr/>
        <p:nvPr/>
      </p:nvGrpSpPr>
      <p:grpSpPr>
        <a:xfrm>
          <a:off x="0" y="0"/>
          <a:ext cx="0" cy="0"/>
          <a:chOff x="0" y="0"/>
          <a:chExt cx="0" cy="0"/>
        </a:xfrm>
      </p:grpSpPr>
      <p:sp>
        <p:nvSpPr>
          <p:cNvPr id="8" name="PlaceHolder 1">
            <a:extLst>
              <a:ext uri="{FF2B5EF4-FFF2-40B4-BE49-F238E27FC236}">
                <a16:creationId xmlns:a16="http://schemas.microsoft.com/office/drawing/2014/main" id="{00A682F5-2751-6A8C-1E8B-BB81B03285B1}"/>
              </a:ext>
            </a:extLst>
          </p:cNvPr>
          <p:cNvSpPr>
            <a:spLocks noGrp="1"/>
          </p:cNvSpPr>
          <p:nvPr>
            <p:ph type="title"/>
          </p:nvPr>
        </p:nvSpPr>
        <p:spPr>
          <a:xfrm>
            <a:off x="836106" y="686384"/>
            <a:ext cx="7594972" cy="727771"/>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US" sz="3200" b="1" spc="-43" dirty="0" err="1">
                <a:solidFill>
                  <a:schemeClr val="dk1"/>
                </a:solidFill>
                <a:latin typeface="Times New Roman"/>
              </a:rPr>
              <a:t>Telechip</a:t>
            </a:r>
            <a:r>
              <a:rPr lang="en-US" sz="3200" b="1" spc="-43" dirty="0">
                <a:solidFill>
                  <a:schemeClr val="dk1"/>
                </a:solidFill>
                <a:latin typeface="Times New Roman"/>
              </a:rPr>
              <a:t> TCC805x Development Platform</a:t>
            </a:r>
            <a:endParaRPr lang="en-IN" sz="3200" b="1" spc="-43" dirty="0">
              <a:solidFill>
                <a:schemeClr val="dk1"/>
              </a:solidFill>
              <a:latin typeface="Times New Roman"/>
            </a:endParaRPr>
          </a:p>
        </p:txBody>
      </p:sp>
      <p:sp>
        <p:nvSpPr>
          <p:cNvPr id="6" name="TextBox 5">
            <a:extLst>
              <a:ext uri="{FF2B5EF4-FFF2-40B4-BE49-F238E27FC236}">
                <a16:creationId xmlns:a16="http://schemas.microsoft.com/office/drawing/2014/main" id="{1C5FA6D0-869F-85FA-8773-7AC2246570FF}"/>
              </a:ext>
            </a:extLst>
          </p:cNvPr>
          <p:cNvSpPr txBox="1"/>
          <p:nvPr/>
        </p:nvSpPr>
        <p:spPr>
          <a:xfrm>
            <a:off x="836105" y="1626806"/>
            <a:ext cx="10576344" cy="4344844"/>
          </a:xfrm>
          <a:prstGeom prst="rect">
            <a:avLst/>
          </a:prstGeom>
          <a:noFill/>
        </p:spPr>
        <p:txBody>
          <a:bodyPr wrap="square">
            <a:spAutoFit/>
          </a:bodyPr>
          <a:lstStyle/>
          <a:p>
            <a:pPr>
              <a:lnSpc>
                <a:spcPct val="115000"/>
              </a:lnSpc>
              <a:spcBef>
                <a:spcPts val="400"/>
              </a:spcBef>
              <a:spcAft>
                <a:spcPts val="800"/>
              </a:spcAft>
            </a:pPr>
            <a:r>
              <a:rPr lang="en-US" sz="1867" dirty="0">
                <a:latin typeface="Work Sans" pitchFamily="2" charset="0"/>
                <a:ea typeface="Calibri" panose="020F0502020204030204" pitchFamily="34" charset="0"/>
                <a:cs typeface="Times New Roman" panose="02020603050405020304" pitchFamily="18" charset="0"/>
              </a:rPr>
              <a:t>TCC8050_53 Evaluation Board (EVB) is based on the TCC805x (Dolphin3) Processor family which is ideal (SoC) System on Chip, targeted at IVI/Cockpit and ADAS, </a:t>
            </a:r>
            <a:br>
              <a:rPr lang="en-US" sz="1867" dirty="0">
                <a:latin typeface="Work Sans" pitchFamily="2" charset="0"/>
                <a:ea typeface="Calibri" panose="020F0502020204030204" pitchFamily="34" charset="0"/>
                <a:cs typeface="Times New Roman" panose="02020603050405020304" pitchFamily="18" charset="0"/>
              </a:rPr>
            </a:br>
            <a:br>
              <a:rPr lang="en-US" sz="1867" dirty="0">
                <a:latin typeface="Work Sans" pitchFamily="2" charset="0"/>
                <a:ea typeface="Calibri" panose="020F0502020204030204" pitchFamily="34" charset="0"/>
                <a:cs typeface="Times New Roman" panose="02020603050405020304" pitchFamily="18" charset="0"/>
              </a:rPr>
            </a:br>
            <a:r>
              <a:rPr lang="en-US" sz="1867" dirty="0">
                <a:latin typeface="Work Sans" pitchFamily="2" charset="0"/>
                <a:ea typeface="Calibri" panose="020F0502020204030204" pitchFamily="34" charset="0"/>
                <a:cs typeface="Times New Roman" panose="02020603050405020304" pitchFamily="18" charset="0"/>
              </a:rPr>
              <a:t>TCC805x is based on </a:t>
            </a:r>
            <a:r>
              <a:rPr lang="en-US" sz="1867" b="1" dirty="0">
                <a:latin typeface="Work Sans" pitchFamily="2" charset="0"/>
                <a:ea typeface="Calibri" panose="020F0502020204030204" pitchFamily="34" charset="0"/>
                <a:cs typeface="Times New Roman" panose="02020603050405020304" pitchFamily="18" charset="0"/>
              </a:rPr>
              <a:t>Arm® Cortex®-A72 Quad core </a:t>
            </a:r>
            <a:r>
              <a:rPr lang="en-US" sz="1867" dirty="0">
                <a:latin typeface="Work Sans" pitchFamily="2" charset="0"/>
                <a:ea typeface="Calibri" panose="020F0502020204030204" pitchFamily="34" charset="0"/>
                <a:cs typeface="Times New Roman" panose="02020603050405020304" pitchFamily="18" charset="0"/>
              </a:rPr>
              <a:t>and </a:t>
            </a:r>
            <a:r>
              <a:rPr lang="en-US" sz="1867" b="1" dirty="0">
                <a:latin typeface="Work Sans" pitchFamily="2" charset="0"/>
                <a:ea typeface="Calibri" panose="020F0502020204030204" pitchFamily="34" charset="0"/>
                <a:cs typeface="Times New Roman" panose="02020603050405020304" pitchFamily="18" charset="0"/>
              </a:rPr>
              <a:t>Arm Cortex-A53 Quad core</a:t>
            </a:r>
            <a:r>
              <a:rPr lang="en-US" sz="1867" dirty="0">
                <a:latin typeface="Work Sans" pitchFamily="2" charset="0"/>
                <a:ea typeface="Calibri" panose="020F0502020204030204" pitchFamily="34" charset="0"/>
                <a:cs typeface="Times New Roman" panose="02020603050405020304" pitchFamily="18" charset="0"/>
              </a:rPr>
              <a:t>. It provides great performance of 2D/3D graphic engine for rich and vivid GUI with Imagination </a:t>
            </a:r>
            <a:r>
              <a:rPr lang="en-US" sz="1867" dirty="0" err="1">
                <a:latin typeface="Work Sans" pitchFamily="2" charset="0"/>
                <a:ea typeface="Calibri" panose="020F0502020204030204" pitchFamily="34" charset="0"/>
                <a:cs typeface="Times New Roman" panose="02020603050405020304" pitchFamily="18" charset="0"/>
              </a:rPr>
              <a:t>PowerVR</a:t>
            </a:r>
            <a:r>
              <a:rPr lang="en-US" sz="1867" dirty="0">
                <a:latin typeface="Work Sans" pitchFamily="2" charset="0"/>
                <a:ea typeface="Calibri" panose="020F0502020204030204" pitchFamily="34" charset="0"/>
                <a:cs typeface="Times New Roman" panose="02020603050405020304" pitchFamily="18" charset="0"/>
              </a:rPr>
              <a:t> series9XTP Core and supports HW Virtualization for Hypervisor-Less Cockpit (HLC) solution. </a:t>
            </a:r>
            <a:endParaRPr lang="en-IN" sz="1867" dirty="0">
              <a:latin typeface="Work Sans" pitchFamily="2" charset="0"/>
              <a:ea typeface="Calibri" panose="020F0502020204030204" pitchFamily="34" charset="0"/>
              <a:cs typeface="Times New Roman" panose="02020603050405020304" pitchFamily="18" charset="0"/>
            </a:endParaRPr>
          </a:p>
          <a:p>
            <a:pPr>
              <a:lnSpc>
                <a:spcPct val="115000"/>
              </a:lnSpc>
              <a:spcBef>
                <a:spcPts val="400"/>
              </a:spcBef>
              <a:spcAft>
                <a:spcPts val="800"/>
              </a:spcAft>
            </a:pPr>
            <a:r>
              <a:rPr lang="en-US" sz="1867" dirty="0">
                <a:latin typeface="Work Sans" pitchFamily="2" charset="0"/>
                <a:ea typeface="Calibri" panose="020F0502020204030204" pitchFamily="34" charset="0"/>
                <a:cs typeface="Times New Roman" panose="02020603050405020304" pitchFamily="18" charset="0"/>
              </a:rPr>
              <a:t>TCC805x supports not only multi-display and multi-channel camera input, but also embodies Image Signal Processing sub-system and MICOM sub-system that supports isolated safety island.</a:t>
            </a:r>
            <a:endParaRPr lang="en-IN" sz="1867" dirty="0">
              <a:latin typeface="Work Sans" pitchFamily="2" charset="0"/>
              <a:ea typeface="Calibri" panose="020F0502020204030204" pitchFamily="34" charset="0"/>
              <a:cs typeface="Times New Roman" panose="02020603050405020304" pitchFamily="18" charset="0"/>
            </a:endParaRPr>
          </a:p>
          <a:p>
            <a:pPr>
              <a:lnSpc>
                <a:spcPct val="115000"/>
              </a:lnSpc>
              <a:spcBef>
                <a:spcPts val="400"/>
              </a:spcBef>
              <a:spcAft>
                <a:spcPts val="800"/>
              </a:spcAft>
            </a:pPr>
            <a:br>
              <a:rPr lang="en-US" sz="1867" dirty="0">
                <a:latin typeface="Work Sans" pitchFamily="2" charset="0"/>
                <a:ea typeface="Calibri" panose="020F0502020204030204" pitchFamily="34" charset="0"/>
                <a:cs typeface="Times New Roman" panose="02020603050405020304" pitchFamily="18" charset="0"/>
              </a:rPr>
            </a:br>
            <a:r>
              <a:rPr lang="en-US" sz="1867" dirty="0">
                <a:latin typeface="Work Sans" pitchFamily="2" charset="0"/>
                <a:ea typeface="Calibri" panose="020F0502020204030204" pitchFamily="34" charset="0"/>
                <a:cs typeface="Times New Roman" panose="02020603050405020304" pitchFamily="18" charset="0"/>
              </a:rPr>
              <a:t>In addition, TCC805x can run operating systems such as Android™, Linux®, and QNX®.</a:t>
            </a:r>
            <a:endParaRPr lang="en-IN" sz="1867" dirty="0">
              <a:latin typeface="Work Sans"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98234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A1281-B9A8-8CCC-B1C9-EB3AF35A87A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6FA78A2F-6623-8BAC-701B-205B9A760BDF}"/>
              </a:ext>
            </a:extLst>
          </p:cNvPr>
          <p:cNvSpPr txBox="1"/>
          <p:nvPr/>
        </p:nvSpPr>
        <p:spPr>
          <a:xfrm>
            <a:off x="130181" y="0"/>
            <a:ext cx="2167850" cy="666786"/>
          </a:xfrm>
          <a:prstGeom prst="rect">
            <a:avLst/>
          </a:prstGeom>
          <a:noFill/>
        </p:spPr>
        <p:txBody>
          <a:bodyPr wrap="square">
            <a:spAutoFit/>
          </a:bodyPr>
          <a:lstStyle/>
          <a:p>
            <a:pPr algn="l"/>
            <a:r>
              <a:rPr lang="en-IN" sz="3733" b="1" dirty="0">
                <a:solidFill>
                  <a:srgbClr val="202124"/>
                </a:solidFill>
              </a:rPr>
              <a:t>Get calls</a:t>
            </a:r>
          </a:p>
        </p:txBody>
      </p:sp>
      <p:pic>
        <p:nvPicPr>
          <p:cNvPr id="3" name="Picture 2">
            <a:extLst>
              <a:ext uri="{FF2B5EF4-FFF2-40B4-BE49-F238E27FC236}">
                <a16:creationId xmlns:a16="http://schemas.microsoft.com/office/drawing/2014/main" id="{E190401E-A8F5-E0A8-C427-2FFD7F5834BE}"/>
              </a:ext>
            </a:extLst>
          </p:cNvPr>
          <p:cNvPicPr>
            <a:picLocks noChangeAspect="1"/>
          </p:cNvPicPr>
          <p:nvPr/>
        </p:nvPicPr>
        <p:blipFill>
          <a:blip r:embed="rId3"/>
          <a:stretch>
            <a:fillRect/>
          </a:stretch>
        </p:blipFill>
        <p:spPr>
          <a:xfrm>
            <a:off x="130181" y="723127"/>
            <a:ext cx="8131956" cy="6134873"/>
          </a:xfrm>
          <a:prstGeom prst="rect">
            <a:avLst/>
          </a:prstGeom>
        </p:spPr>
      </p:pic>
      <p:sp>
        <p:nvSpPr>
          <p:cNvPr id="6" name="TextBox 5">
            <a:extLst>
              <a:ext uri="{FF2B5EF4-FFF2-40B4-BE49-F238E27FC236}">
                <a16:creationId xmlns:a16="http://schemas.microsoft.com/office/drawing/2014/main" id="{82F17303-5F4A-147F-92F2-2E5B1BEA899D}"/>
              </a:ext>
            </a:extLst>
          </p:cNvPr>
          <p:cNvSpPr txBox="1"/>
          <p:nvPr/>
        </p:nvSpPr>
        <p:spPr>
          <a:xfrm>
            <a:off x="2298030" y="104979"/>
            <a:ext cx="9637295" cy="646331"/>
          </a:xfrm>
          <a:prstGeom prst="rect">
            <a:avLst/>
          </a:prstGeom>
          <a:noFill/>
        </p:spPr>
        <p:txBody>
          <a:bodyPr wrap="square">
            <a:spAutoFit/>
          </a:bodyPr>
          <a:lstStyle/>
          <a:p>
            <a:r>
              <a:rPr lang="en-US" dirty="0">
                <a:latin typeface="fkGroteskNeue"/>
              </a:rPr>
              <a:t>Sequence Diagram h</a:t>
            </a:r>
            <a:r>
              <a:rPr lang="en-US" b="0" i="0" dirty="0">
                <a:effectLst/>
                <a:latin typeface="fkGroteskNeue"/>
              </a:rPr>
              <a:t>ow an HVAC (Heating, Ventilation, and Air Conditioning) fan speed "get" request flows through the automotive Android (AOSP) stack.</a:t>
            </a:r>
            <a:endParaRPr lang="en-IN" dirty="0"/>
          </a:p>
        </p:txBody>
      </p:sp>
    </p:spTree>
    <p:extLst>
      <p:ext uri="{BB962C8B-B14F-4D97-AF65-F5344CB8AC3E}">
        <p14:creationId xmlns:p14="http://schemas.microsoft.com/office/powerpoint/2010/main" val="22101732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8172E-FEF6-8855-1634-A088098A90A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55C8FF7-959F-7253-319E-ABDD31B91CBC}"/>
              </a:ext>
            </a:extLst>
          </p:cNvPr>
          <p:cNvPicPr>
            <a:picLocks noChangeAspect="1"/>
          </p:cNvPicPr>
          <p:nvPr/>
        </p:nvPicPr>
        <p:blipFill>
          <a:blip r:embed="rId3"/>
          <a:stretch>
            <a:fillRect/>
          </a:stretch>
        </p:blipFill>
        <p:spPr>
          <a:xfrm>
            <a:off x="211906" y="597359"/>
            <a:ext cx="7647981" cy="6260641"/>
          </a:xfrm>
          <a:prstGeom prst="rect">
            <a:avLst/>
          </a:prstGeom>
        </p:spPr>
      </p:pic>
      <p:sp>
        <p:nvSpPr>
          <p:cNvPr id="5" name="TextBox 4">
            <a:extLst>
              <a:ext uri="{FF2B5EF4-FFF2-40B4-BE49-F238E27FC236}">
                <a16:creationId xmlns:a16="http://schemas.microsoft.com/office/drawing/2014/main" id="{2FA5CF25-EDED-CC55-B46F-8B7A3B44667F}"/>
              </a:ext>
            </a:extLst>
          </p:cNvPr>
          <p:cNvSpPr txBox="1"/>
          <p:nvPr/>
        </p:nvSpPr>
        <p:spPr>
          <a:xfrm>
            <a:off x="119798" y="48126"/>
            <a:ext cx="6096000" cy="666786"/>
          </a:xfrm>
          <a:prstGeom prst="rect">
            <a:avLst/>
          </a:prstGeom>
          <a:noFill/>
        </p:spPr>
        <p:txBody>
          <a:bodyPr wrap="square">
            <a:spAutoFit/>
          </a:bodyPr>
          <a:lstStyle/>
          <a:p>
            <a:pPr algn="l"/>
            <a:r>
              <a:rPr lang="en-IN" sz="3733" b="1" dirty="0">
                <a:solidFill>
                  <a:srgbClr val="202124"/>
                </a:solidFill>
              </a:rPr>
              <a:t>Set calls</a:t>
            </a:r>
          </a:p>
        </p:txBody>
      </p:sp>
      <p:sp>
        <p:nvSpPr>
          <p:cNvPr id="3" name="TextBox 2">
            <a:extLst>
              <a:ext uri="{FF2B5EF4-FFF2-40B4-BE49-F238E27FC236}">
                <a16:creationId xmlns:a16="http://schemas.microsoft.com/office/drawing/2014/main" id="{F31296D2-75AE-DE89-DDCB-A1E00885BA5E}"/>
              </a:ext>
            </a:extLst>
          </p:cNvPr>
          <p:cNvSpPr txBox="1"/>
          <p:nvPr/>
        </p:nvSpPr>
        <p:spPr>
          <a:xfrm>
            <a:off x="2313944" y="196853"/>
            <a:ext cx="9447797" cy="369332"/>
          </a:xfrm>
          <a:prstGeom prst="rect">
            <a:avLst/>
          </a:prstGeom>
          <a:noFill/>
        </p:spPr>
        <p:txBody>
          <a:bodyPr wrap="square">
            <a:spAutoFit/>
          </a:bodyPr>
          <a:lstStyle/>
          <a:p>
            <a:r>
              <a:rPr lang="en-US" dirty="0">
                <a:latin typeface="fkGroteskNeue"/>
              </a:rPr>
              <a:t>S</a:t>
            </a:r>
            <a:r>
              <a:rPr lang="en-US" b="0" i="0" dirty="0">
                <a:effectLst/>
                <a:latin typeface="fkGroteskNeue"/>
              </a:rPr>
              <a:t>equence diagram showing the "set" operation for HVAC temperature</a:t>
            </a:r>
            <a:endParaRPr lang="en-IN" dirty="0"/>
          </a:p>
        </p:txBody>
      </p:sp>
    </p:spTree>
    <p:extLst>
      <p:ext uri="{BB962C8B-B14F-4D97-AF65-F5344CB8AC3E}">
        <p14:creationId xmlns:p14="http://schemas.microsoft.com/office/powerpoint/2010/main" val="31124506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8C22C-86F1-896B-15A0-6B4D6E0C08B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6E13F55-5D18-F8D5-4FEC-BE939426E45D}"/>
              </a:ext>
            </a:extLst>
          </p:cNvPr>
          <p:cNvSpPr txBox="1"/>
          <p:nvPr/>
        </p:nvSpPr>
        <p:spPr>
          <a:xfrm>
            <a:off x="2304891" y="2731374"/>
            <a:ext cx="7582219" cy="666786"/>
          </a:xfrm>
          <a:prstGeom prst="rect">
            <a:avLst/>
          </a:prstGeom>
          <a:noFill/>
        </p:spPr>
        <p:txBody>
          <a:bodyPr wrap="square">
            <a:spAutoFit/>
          </a:bodyPr>
          <a:lstStyle/>
          <a:p>
            <a:r>
              <a:rPr lang="en-US" sz="3733" b="1" dirty="0"/>
              <a:t>Automotive AOSP A14 Build Steps </a:t>
            </a:r>
            <a:endParaRPr lang="en-IN" sz="3733" b="1" dirty="0"/>
          </a:p>
        </p:txBody>
      </p:sp>
    </p:spTree>
    <p:extLst>
      <p:ext uri="{BB962C8B-B14F-4D97-AF65-F5344CB8AC3E}">
        <p14:creationId xmlns:p14="http://schemas.microsoft.com/office/powerpoint/2010/main" val="7908641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492B0-EFD5-01D6-03A3-B8578FE5B8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2D67019-2535-0D31-2910-1ABC8975A914}"/>
              </a:ext>
            </a:extLst>
          </p:cNvPr>
          <p:cNvSpPr txBox="1"/>
          <p:nvPr/>
        </p:nvSpPr>
        <p:spPr>
          <a:xfrm>
            <a:off x="864782" y="843676"/>
            <a:ext cx="11057861" cy="5755422"/>
          </a:xfrm>
          <a:prstGeom prst="rect">
            <a:avLst/>
          </a:prstGeom>
          <a:noFill/>
        </p:spPr>
        <p:txBody>
          <a:bodyPr wrap="square">
            <a:spAutoFit/>
          </a:bodyPr>
          <a:lstStyle/>
          <a:p>
            <a:pPr algn="l"/>
            <a:r>
              <a:rPr lang="en-US" sz="3200" b="1" dirty="0">
                <a:solidFill>
                  <a:srgbClr val="333333"/>
                </a:solidFill>
                <a:latin typeface="NotoSerif"/>
              </a:rPr>
              <a:t>The best operating systems for building AOSP T/13 or U/14 are Ubuntu 20.04</a:t>
            </a:r>
            <a:br>
              <a:rPr lang="en-US" sz="2400" b="1" dirty="0">
                <a:solidFill>
                  <a:srgbClr val="333333"/>
                </a:solidFill>
                <a:latin typeface="NotoSerif"/>
              </a:rPr>
            </a:br>
            <a:br>
              <a:rPr lang="en-US" sz="2400" b="1" dirty="0">
                <a:solidFill>
                  <a:srgbClr val="333333"/>
                </a:solidFill>
                <a:latin typeface="NotoSerif"/>
              </a:rPr>
            </a:br>
            <a:r>
              <a:rPr lang="en-US" sz="2400" b="1" dirty="0">
                <a:solidFill>
                  <a:srgbClr val="333333"/>
                </a:solidFill>
                <a:latin typeface="NotoSerif"/>
              </a:rPr>
              <a:t>Step 1 : </a:t>
            </a:r>
          </a:p>
          <a:p>
            <a:pPr algn="l"/>
            <a:r>
              <a:rPr lang="en-US" sz="2400" dirty="0">
                <a:solidFill>
                  <a:srgbClr val="333333"/>
                </a:solidFill>
                <a:latin typeface="NotoSerif"/>
              </a:rPr>
              <a:t>You need to install some extra packages for the AOSP build, as described here…</a:t>
            </a:r>
          </a:p>
          <a:p>
            <a:r>
              <a:rPr lang="en-IN" sz="2400" dirty="0">
                <a:solidFill>
                  <a:srgbClr val="428CCB"/>
                </a:solidFill>
                <a:latin typeface="NotoSerif"/>
                <a:hlinkClick r:id="rId3"/>
              </a:rPr>
              <a:t>https://source.android.com/source/initializing.html</a:t>
            </a:r>
            <a:br>
              <a:rPr lang="en-IN" sz="2400" dirty="0">
                <a:solidFill>
                  <a:srgbClr val="428CCB"/>
                </a:solidFill>
                <a:latin typeface="NotoSerif"/>
              </a:rPr>
            </a:br>
            <a:br>
              <a:rPr lang="en-IN" sz="2400" dirty="0">
                <a:solidFill>
                  <a:srgbClr val="428CCB"/>
                </a:solidFill>
                <a:latin typeface="NotoSerif"/>
              </a:rPr>
            </a:br>
            <a:r>
              <a:rPr lang="en-IN" sz="2400" b="1" dirty="0">
                <a:solidFill>
                  <a:srgbClr val="333333"/>
                </a:solidFill>
                <a:latin typeface="NotoSerif"/>
              </a:rPr>
              <a:t>Step 2: </a:t>
            </a:r>
          </a:p>
          <a:p>
            <a:pPr algn="l"/>
            <a:r>
              <a:rPr lang="en-IN" sz="3200" dirty="0">
                <a:solidFill>
                  <a:srgbClr val="555555"/>
                </a:solidFill>
                <a:latin typeface="mplus1mn-regular"/>
              </a:rPr>
              <a:t>$ </a:t>
            </a:r>
            <a:r>
              <a:rPr lang="en-IN" sz="3200" dirty="0" err="1">
                <a:solidFill>
                  <a:srgbClr val="003389"/>
                </a:solidFill>
                <a:latin typeface="mplus1mn-regular"/>
              </a:rPr>
              <a:t>sudo</a:t>
            </a:r>
            <a:r>
              <a:rPr lang="en-IN" sz="3200" dirty="0">
                <a:solidFill>
                  <a:srgbClr val="003389"/>
                </a:solidFill>
                <a:latin typeface="mplus1mn-regular"/>
              </a:rPr>
              <a:t> </a:t>
            </a:r>
            <a:r>
              <a:rPr lang="en-IN" sz="3200" dirty="0">
                <a:solidFill>
                  <a:srgbClr val="333333"/>
                </a:solidFill>
                <a:latin typeface="mplus1mn-regular"/>
              </a:rPr>
              <a:t>apt </a:t>
            </a:r>
            <a:r>
              <a:rPr lang="en-IN" sz="3200" dirty="0">
                <a:solidFill>
                  <a:srgbClr val="003389"/>
                </a:solidFill>
                <a:latin typeface="mplus1mn-regular"/>
              </a:rPr>
              <a:t>install </a:t>
            </a:r>
            <a:r>
              <a:rPr lang="en-IN" sz="3200" dirty="0">
                <a:solidFill>
                  <a:srgbClr val="333333"/>
                </a:solidFill>
                <a:latin typeface="mplus1mn-regular"/>
              </a:rPr>
              <a:t>flex bison </a:t>
            </a:r>
            <a:r>
              <a:rPr lang="en-IN" sz="3200" dirty="0" err="1">
                <a:solidFill>
                  <a:srgbClr val="333333"/>
                </a:solidFill>
                <a:latin typeface="mplus1mn-regular"/>
              </a:rPr>
              <a:t>gcc-multilib</a:t>
            </a:r>
            <a:r>
              <a:rPr lang="en-IN" sz="3200" dirty="0">
                <a:solidFill>
                  <a:srgbClr val="333333"/>
                </a:solidFill>
                <a:latin typeface="mplus1mn-regular"/>
              </a:rPr>
              <a:t> g++-</a:t>
            </a:r>
            <a:r>
              <a:rPr lang="en-IN" sz="3200" dirty="0" err="1">
                <a:solidFill>
                  <a:srgbClr val="333333"/>
                </a:solidFill>
                <a:latin typeface="mplus1mn-regular"/>
              </a:rPr>
              <a:t>multilib</a:t>
            </a:r>
            <a:r>
              <a:rPr lang="en-IN" sz="3200" dirty="0">
                <a:solidFill>
                  <a:srgbClr val="333333"/>
                </a:solidFill>
                <a:latin typeface="mplus1mn-regular"/>
              </a:rPr>
              <a:t> git </a:t>
            </a:r>
            <a:r>
              <a:rPr lang="en-IN" sz="3200" dirty="0" err="1">
                <a:solidFill>
                  <a:srgbClr val="333333"/>
                </a:solidFill>
                <a:latin typeface="mplus1mn-regular"/>
              </a:rPr>
              <a:t>gperf</a:t>
            </a:r>
            <a:r>
              <a:rPr lang="en-IN" sz="3200" dirty="0">
                <a:solidFill>
                  <a:srgbClr val="333333"/>
                </a:solidFill>
                <a:latin typeface="mplus1mn-regular"/>
              </a:rPr>
              <a:t> </a:t>
            </a:r>
            <a:r>
              <a:rPr lang="en-IN" sz="3200" dirty="0">
                <a:solidFill>
                  <a:srgbClr val="0044DE"/>
                </a:solidFill>
                <a:latin typeface="mplus1mn-regular"/>
              </a:rPr>
              <a:t>\</a:t>
            </a:r>
          </a:p>
          <a:p>
            <a:pPr algn="l"/>
            <a:r>
              <a:rPr lang="en-IN" sz="3200" dirty="0">
                <a:solidFill>
                  <a:srgbClr val="333333"/>
                </a:solidFill>
                <a:latin typeface="mplus1mn-regular"/>
              </a:rPr>
              <a:t>libxml2-utils make zlib1g-dev zip curl </a:t>
            </a:r>
            <a:r>
              <a:rPr lang="en-IN" sz="3200" dirty="0">
                <a:solidFill>
                  <a:srgbClr val="0044DE"/>
                </a:solidFill>
                <a:latin typeface="mplus1mn-regular"/>
              </a:rPr>
              <a:t>\</a:t>
            </a:r>
          </a:p>
          <a:p>
            <a:pPr algn="l"/>
            <a:r>
              <a:rPr lang="en-IN" sz="3200" dirty="0">
                <a:solidFill>
                  <a:srgbClr val="333333"/>
                </a:solidFill>
                <a:latin typeface="mplus1mn-regular"/>
              </a:rPr>
              <a:t>patch vim </a:t>
            </a:r>
            <a:r>
              <a:rPr lang="en-IN" sz="3200" dirty="0" err="1">
                <a:solidFill>
                  <a:srgbClr val="333333"/>
                </a:solidFill>
                <a:latin typeface="mplus1mn-regular"/>
              </a:rPr>
              <a:t>lzop</a:t>
            </a:r>
            <a:r>
              <a:rPr lang="en-IN" sz="3200" dirty="0">
                <a:solidFill>
                  <a:srgbClr val="333333"/>
                </a:solidFill>
                <a:latin typeface="mplus1mn-regular"/>
              </a:rPr>
              <a:t> tree python python-mako </a:t>
            </a:r>
            <a:r>
              <a:rPr lang="en-IN" sz="3200" dirty="0" err="1">
                <a:solidFill>
                  <a:srgbClr val="333333"/>
                </a:solidFill>
                <a:latin typeface="mplus1mn-regular"/>
              </a:rPr>
              <a:t>ccache</a:t>
            </a:r>
            <a:r>
              <a:rPr lang="en-IN" sz="3200" dirty="0">
                <a:solidFill>
                  <a:srgbClr val="333333"/>
                </a:solidFill>
                <a:latin typeface="mplus1mn-regular"/>
              </a:rPr>
              <a:t> libncurses5-dev </a:t>
            </a:r>
            <a:r>
              <a:rPr lang="en-IN" sz="3200" dirty="0" err="1">
                <a:solidFill>
                  <a:srgbClr val="333333"/>
                </a:solidFill>
                <a:latin typeface="mplus1mn-regular"/>
              </a:rPr>
              <a:t>libssl</a:t>
            </a:r>
            <a:r>
              <a:rPr lang="en-IN" sz="3200" dirty="0">
                <a:solidFill>
                  <a:srgbClr val="333333"/>
                </a:solidFill>
                <a:latin typeface="mplus1mn-regular"/>
              </a:rPr>
              <a:t>-dev </a:t>
            </a:r>
            <a:r>
              <a:rPr lang="en-IN" sz="3200" dirty="0">
                <a:solidFill>
                  <a:srgbClr val="0044DE"/>
                </a:solidFill>
                <a:latin typeface="mplus1mn-regular"/>
              </a:rPr>
              <a:t>\</a:t>
            </a:r>
          </a:p>
          <a:p>
            <a:pPr algn="l"/>
            <a:r>
              <a:rPr lang="en-IN" sz="3200" dirty="0" err="1">
                <a:solidFill>
                  <a:srgbClr val="333333"/>
                </a:solidFill>
                <a:latin typeface="mplus1mn-regular"/>
              </a:rPr>
              <a:t>graphviz</a:t>
            </a:r>
            <a:r>
              <a:rPr lang="en-IN" sz="3200" dirty="0">
                <a:solidFill>
                  <a:srgbClr val="333333"/>
                </a:solidFill>
                <a:latin typeface="mplus1mn-regular"/>
              </a:rPr>
              <a:t> </a:t>
            </a:r>
            <a:r>
              <a:rPr lang="en-IN" sz="3200" dirty="0" err="1">
                <a:solidFill>
                  <a:srgbClr val="333333"/>
                </a:solidFill>
                <a:latin typeface="mplus1mn-regular"/>
              </a:rPr>
              <a:t>qemu-kvm</a:t>
            </a:r>
            <a:r>
              <a:rPr lang="en-IN" sz="3200" dirty="0">
                <a:solidFill>
                  <a:srgbClr val="333333"/>
                </a:solidFill>
                <a:latin typeface="mplus1mn-regular"/>
              </a:rPr>
              <a:t> </a:t>
            </a:r>
            <a:r>
              <a:rPr lang="en-IN" sz="3200" dirty="0" err="1">
                <a:solidFill>
                  <a:srgbClr val="333333"/>
                </a:solidFill>
                <a:latin typeface="mplus1mn-regular"/>
              </a:rPr>
              <a:t>eog</a:t>
            </a:r>
            <a:endParaRPr lang="en-IN" sz="2400" dirty="0"/>
          </a:p>
        </p:txBody>
      </p:sp>
    </p:spTree>
    <p:extLst>
      <p:ext uri="{BB962C8B-B14F-4D97-AF65-F5344CB8AC3E}">
        <p14:creationId xmlns:p14="http://schemas.microsoft.com/office/powerpoint/2010/main" val="38693137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EB95-D6A8-3E94-EDFA-911ECA67B0A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401C891-7CD4-6E9F-38F2-8BACC60C724A}"/>
              </a:ext>
            </a:extLst>
          </p:cNvPr>
          <p:cNvSpPr txBox="1"/>
          <p:nvPr/>
        </p:nvSpPr>
        <p:spPr>
          <a:xfrm>
            <a:off x="815161" y="816851"/>
            <a:ext cx="12992988" cy="6001643"/>
          </a:xfrm>
          <a:prstGeom prst="rect">
            <a:avLst/>
          </a:prstGeom>
          <a:noFill/>
        </p:spPr>
        <p:txBody>
          <a:bodyPr wrap="square">
            <a:spAutoFit/>
          </a:bodyPr>
          <a:lstStyle/>
          <a:p>
            <a:r>
              <a:rPr lang="en-IN" sz="2400" b="1" dirty="0">
                <a:solidFill>
                  <a:srgbClr val="333333"/>
                </a:solidFill>
                <a:latin typeface="NotoSerif"/>
              </a:rPr>
              <a:t>Step 3: </a:t>
            </a:r>
          </a:p>
          <a:p>
            <a:r>
              <a:rPr lang="en-US" sz="2400" b="1" dirty="0">
                <a:solidFill>
                  <a:srgbClr val="333333"/>
                </a:solidFill>
                <a:latin typeface="NotoSerif"/>
              </a:rPr>
              <a:t>Set python3 as default. For Ubuntu 20.04 – </a:t>
            </a:r>
          </a:p>
          <a:p>
            <a:r>
              <a:rPr lang="en-IN" sz="2400" dirty="0">
                <a:solidFill>
                  <a:srgbClr val="555555"/>
                </a:solidFill>
                <a:latin typeface="mplus1mn-regular"/>
              </a:rPr>
              <a:t>$ </a:t>
            </a:r>
            <a:r>
              <a:rPr lang="en-IN" sz="2400" dirty="0" err="1">
                <a:solidFill>
                  <a:srgbClr val="003389"/>
                </a:solidFill>
                <a:latin typeface="mplus1mn-regular"/>
              </a:rPr>
              <a:t>sudo</a:t>
            </a:r>
            <a:r>
              <a:rPr lang="en-IN" sz="2400" dirty="0">
                <a:solidFill>
                  <a:srgbClr val="003389"/>
                </a:solidFill>
                <a:latin typeface="mplus1mn-regular"/>
              </a:rPr>
              <a:t> </a:t>
            </a:r>
            <a:r>
              <a:rPr lang="en-IN" sz="2400" dirty="0">
                <a:solidFill>
                  <a:srgbClr val="333333"/>
                </a:solidFill>
                <a:latin typeface="mplus1mn-regular"/>
              </a:rPr>
              <a:t>apt </a:t>
            </a:r>
            <a:r>
              <a:rPr lang="en-IN" sz="2400" dirty="0">
                <a:solidFill>
                  <a:srgbClr val="003389"/>
                </a:solidFill>
                <a:latin typeface="mplus1mn-regular"/>
              </a:rPr>
              <a:t>install </a:t>
            </a:r>
            <a:r>
              <a:rPr lang="en-IN" sz="2400" dirty="0">
                <a:solidFill>
                  <a:srgbClr val="333333"/>
                </a:solidFill>
                <a:latin typeface="mplus1mn-regular"/>
              </a:rPr>
              <a:t>python-is-python3</a:t>
            </a:r>
            <a:endParaRPr lang="en-IN" sz="2400" dirty="0"/>
          </a:p>
          <a:p>
            <a:endParaRPr lang="en-US" sz="2400" dirty="0">
              <a:solidFill>
                <a:srgbClr val="333333"/>
              </a:solidFill>
              <a:latin typeface="NotoSerif"/>
            </a:endParaRPr>
          </a:p>
          <a:p>
            <a:r>
              <a:rPr lang="en-IN" sz="2400" b="1" dirty="0">
                <a:solidFill>
                  <a:srgbClr val="333333"/>
                </a:solidFill>
                <a:latin typeface="NotoSerif"/>
              </a:rPr>
              <a:t>Step 4: </a:t>
            </a:r>
            <a:endParaRPr lang="en-US" sz="2400" dirty="0">
              <a:solidFill>
                <a:srgbClr val="333333"/>
              </a:solidFill>
              <a:latin typeface="NotoSerif"/>
            </a:endParaRPr>
          </a:p>
          <a:p>
            <a:pPr algn="l"/>
            <a:r>
              <a:rPr lang="en-IN" sz="2400" b="1" dirty="0">
                <a:solidFill>
                  <a:srgbClr val="333333"/>
                </a:solidFill>
                <a:latin typeface="NotoSerif"/>
              </a:rPr>
              <a:t>Install repo</a:t>
            </a:r>
          </a:p>
          <a:p>
            <a:pPr algn="l"/>
            <a:r>
              <a:rPr lang="en-US" sz="2400" dirty="0">
                <a:solidFill>
                  <a:srgbClr val="555555"/>
                </a:solidFill>
                <a:latin typeface="mplus1mn-regular"/>
              </a:rPr>
              <a:t>$ </a:t>
            </a:r>
            <a:r>
              <a:rPr lang="en-US" sz="2400" dirty="0">
                <a:solidFill>
                  <a:srgbClr val="333333"/>
                </a:solidFill>
                <a:latin typeface="mplus1mn-regular"/>
              </a:rPr>
              <a:t>curl https://storage.googleapis.com/git-repo-downloads/repo &gt; </a:t>
            </a:r>
            <a:r>
              <a:rPr lang="en-US" sz="2400" dirty="0">
                <a:solidFill>
                  <a:srgbClr val="33669A"/>
                </a:solidFill>
                <a:latin typeface="mplus1mn-regular"/>
              </a:rPr>
              <a:t>$HOME</a:t>
            </a:r>
            <a:r>
              <a:rPr lang="en-US" sz="2400" dirty="0">
                <a:solidFill>
                  <a:srgbClr val="333333"/>
                </a:solidFill>
                <a:latin typeface="mplus1mn-regular"/>
              </a:rPr>
              <a:t>/bin/repo</a:t>
            </a:r>
          </a:p>
          <a:p>
            <a:pPr algn="l"/>
            <a:r>
              <a:rPr lang="en-US" sz="2400" dirty="0">
                <a:solidFill>
                  <a:srgbClr val="555555"/>
                </a:solidFill>
                <a:latin typeface="mplus1mn-regular"/>
              </a:rPr>
              <a:t>$ </a:t>
            </a:r>
            <a:r>
              <a:rPr lang="en-US" sz="2400" dirty="0" err="1">
                <a:solidFill>
                  <a:srgbClr val="003389"/>
                </a:solidFill>
                <a:latin typeface="mplus1mn-regular"/>
              </a:rPr>
              <a:t>chmod</a:t>
            </a:r>
            <a:r>
              <a:rPr lang="en-US" sz="2400" dirty="0">
                <a:solidFill>
                  <a:srgbClr val="003389"/>
                </a:solidFill>
                <a:latin typeface="mplus1mn-regular"/>
              </a:rPr>
              <a:t> </a:t>
            </a:r>
            <a:r>
              <a:rPr lang="en-US" sz="2400" dirty="0" err="1">
                <a:solidFill>
                  <a:srgbClr val="333333"/>
                </a:solidFill>
                <a:latin typeface="mplus1mn-regular"/>
              </a:rPr>
              <a:t>a+x</a:t>
            </a:r>
            <a:r>
              <a:rPr lang="en-US" sz="2400" dirty="0">
                <a:solidFill>
                  <a:srgbClr val="333333"/>
                </a:solidFill>
                <a:latin typeface="mplus1mn-regular"/>
              </a:rPr>
              <a:t> </a:t>
            </a:r>
            <a:r>
              <a:rPr lang="en-US" sz="2400" dirty="0">
                <a:solidFill>
                  <a:srgbClr val="33669A"/>
                </a:solidFill>
                <a:latin typeface="mplus1mn-regular"/>
              </a:rPr>
              <a:t>$HOME</a:t>
            </a:r>
            <a:r>
              <a:rPr lang="en-US" sz="2400" dirty="0">
                <a:solidFill>
                  <a:srgbClr val="333333"/>
                </a:solidFill>
                <a:latin typeface="mplus1mn-regular"/>
              </a:rPr>
              <a:t>/bin/repo</a:t>
            </a:r>
          </a:p>
          <a:p>
            <a:pPr algn="l"/>
            <a:r>
              <a:rPr lang="en-US" sz="2400" dirty="0">
                <a:solidFill>
                  <a:srgbClr val="555555"/>
                </a:solidFill>
                <a:latin typeface="mplus1mn-regular"/>
              </a:rPr>
              <a:t>$ </a:t>
            </a:r>
            <a:r>
              <a:rPr lang="en-US" sz="2400" dirty="0">
                <a:solidFill>
                  <a:srgbClr val="333333"/>
                </a:solidFill>
                <a:latin typeface="mplus1mn-regular"/>
              </a:rPr>
              <a:t>export PATH=$(</a:t>
            </a:r>
            <a:r>
              <a:rPr lang="en-US" sz="2400" dirty="0" err="1">
                <a:solidFill>
                  <a:srgbClr val="333333"/>
                </a:solidFill>
                <a:latin typeface="mplus1mn-regular"/>
              </a:rPr>
              <a:t>pwd</a:t>
            </a:r>
            <a:r>
              <a:rPr lang="en-US" sz="2400" dirty="0">
                <a:solidFill>
                  <a:srgbClr val="333333"/>
                </a:solidFill>
                <a:latin typeface="mplus1mn-regular"/>
              </a:rPr>
              <a:t>):${PATH}</a:t>
            </a:r>
          </a:p>
          <a:p>
            <a:pPr algn="l"/>
            <a:endParaRPr lang="en-US" sz="2400" dirty="0">
              <a:solidFill>
                <a:srgbClr val="333333"/>
              </a:solidFill>
              <a:latin typeface="mplus1mn-regular"/>
            </a:endParaRPr>
          </a:p>
          <a:p>
            <a:r>
              <a:rPr lang="en-IN" sz="2400" b="1" dirty="0">
                <a:solidFill>
                  <a:srgbClr val="333333"/>
                </a:solidFill>
                <a:latin typeface="NotoSerif"/>
              </a:rPr>
              <a:t>Step 5: </a:t>
            </a:r>
            <a:endParaRPr lang="en-US" sz="2400" dirty="0">
              <a:solidFill>
                <a:srgbClr val="333333"/>
              </a:solidFill>
              <a:latin typeface="NotoSerif"/>
            </a:endParaRPr>
          </a:p>
          <a:p>
            <a:pPr algn="l"/>
            <a:r>
              <a:rPr lang="en-US" sz="2400" b="1" dirty="0">
                <a:solidFill>
                  <a:srgbClr val="333333"/>
                </a:solidFill>
                <a:latin typeface="mplus1mn-regular"/>
              </a:rPr>
              <a:t>Install AOSP</a:t>
            </a:r>
          </a:p>
          <a:p>
            <a:pPr algn="l"/>
            <a:r>
              <a:rPr lang="en-IN" sz="2400" dirty="0">
                <a:solidFill>
                  <a:srgbClr val="555555"/>
                </a:solidFill>
                <a:latin typeface="mplus1mn-regular"/>
              </a:rPr>
              <a:t>$ </a:t>
            </a:r>
            <a:r>
              <a:rPr lang="en-IN" sz="2400" dirty="0" err="1">
                <a:solidFill>
                  <a:srgbClr val="003389"/>
                </a:solidFill>
                <a:latin typeface="mplus1mn-regular"/>
              </a:rPr>
              <a:t>mkdir</a:t>
            </a:r>
            <a:r>
              <a:rPr lang="en-IN" sz="2400" dirty="0">
                <a:solidFill>
                  <a:srgbClr val="003389"/>
                </a:solidFill>
                <a:latin typeface="mplus1mn-regular"/>
              </a:rPr>
              <a:t> </a:t>
            </a:r>
            <a:r>
              <a:rPr lang="en-IN" sz="2400" dirty="0" err="1">
                <a:solidFill>
                  <a:srgbClr val="333333"/>
                </a:solidFill>
                <a:latin typeface="mplus1mn-regular"/>
              </a:rPr>
              <a:t>aosp</a:t>
            </a:r>
            <a:endParaRPr lang="en-IN" sz="2400" dirty="0">
              <a:solidFill>
                <a:srgbClr val="333333"/>
              </a:solidFill>
              <a:latin typeface="mplus1mn-regular"/>
            </a:endParaRPr>
          </a:p>
          <a:p>
            <a:pPr algn="l"/>
            <a:r>
              <a:rPr lang="en-IN" sz="2400" dirty="0">
                <a:solidFill>
                  <a:srgbClr val="555555"/>
                </a:solidFill>
                <a:latin typeface="mplus1mn-regular"/>
              </a:rPr>
              <a:t>$ </a:t>
            </a:r>
            <a:r>
              <a:rPr lang="en-IN" sz="2400" dirty="0">
                <a:solidFill>
                  <a:srgbClr val="003389"/>
                </a:solidFill>
                <a:latin typeface="mplus1mn-regular"/>
              </a:rPr>
              <a:t>cd </a:t>
            </a:r>
            <a:r>
              <a:rPr lang="en-IN" sz="2400" dirty="0" err="1">
                <a:solidFill>
                  <a:srgbClr val="333333"/>
                </a:solidFill>
                <a:latin typeface="mplus1mn-regular"/>
              </a:rPr>
              <a:t>aosp</a:t>
            </a:r>
            <a:endParaRPr lang="en-IN" sz="2400" dirty="0">
              <a:solidFill>
                <a:srgbClr val="333333"/>
              </a:solidFill>
              <a:latin typeface="mplus1mn-regular"/>
            </a:endParaRPr>
          </a:p>
          <a:p>
            <a:pPr algn="l"/>
            <a:r>
              <a:rPr lang="en-IN" sz="2400" dirty="0">
                <a:solidFill>
                  <a:srgbClr val="555555"/>
                </a:solidFill>
                <a:latin typeface="mplus1mn-regular"/>
              </a:rPr>
              <a:t>$ </a:t>
            </a:r>
            <a:r>
              <a:rPr lang="en-IN" sz="2400" dirty="0">
                <a:solidFill>
                  <a:srgbClr val="333333"/>
                </a:solidFill>
                <a:latin typeface="mplus1mn-regular"/>
              </a:rPr>
              <a:t>repo </a:t>
            </a:r>
            <a:r>
              <a:rPr lang="en-IN" sz="2400" dirty="0" err="1">
                <a:solidFill>
                  <a:srgbClr val="333333"/>
                </a:solidFill>
                <a:latin typeface="mplus1mn-regular"/>
              </a:rPr>
              <a:t>init</a:t>
            </a:r>
            <a:r>
              <a:rPr lang="en-IN" sz="2400" dirty="0">
                <a:solidFill>
                  <a:srgbClr val="333333"/>
                </a:solidFill>
                <a:latin typeface="mplus1mn-regular"/>
              </a:rPr>
              <a:t> </a:t>
            </a:r>
            <a:r>
              <a:rPr lang="en-IN" sz="2400" dirty="0">
                <a:solidFill>
                  <a:srgbClr val="BC0066"/>
                </a:solidFill>
                <a:latin typeface="mplus1mn-bold"/>
              </a:rPr>
              <a:t>-u </a:t>
            </a:r>
            <a:r>
              <a:rPr lang="en-IN" sz="2400" dirty="0">
                <a:solidFill>
                  <a:srgbClr val="333333"/>
                </a:solidFill>
                <a:latin typeface="mplus1mn-regular"/>
              </a:rPr>
              <a:t>https://android.googlesource.com/platform/manifest </a:t>
            </a:r>
            <a:r>
              <a:rPr lang="en-IN" sz="2400" dirty="0">
                <a:solidFill>
                  <a:srgbClr val="BC0066"/>
                </a:solidFill>
                <a:latin typeface="mplus1mn-bold"/>
              </a:rPr>
              <a:t>-b </a:t>
            </a:r>
            <a:r>
              <a:rPr lang="en-IN" sz="2400" dirty="0">
                <a:solidFill>
                  <a:srgbClr val="333333"/>
                </a:solidFill>
                <a:latin typeface="mplus1mn-regular"/>
              </a:rPr>
              <a:t>android-14.0.0_r21</a:t>
            </a:r>
            <a:endParaRPr lang="en-US" sz="2400" dirty="0">
              <a:solidFill>
                <a:srgbClr val="333333"/>
              </a:solidFill>
              <a:latin typeface="NotoSerif"/>
            </a:endParaRPr>
          </a:p>
          <a:p>
            <a:r>
              <a:rPr lang="en-IN" sz="2400" dirty="0">
                <a:solidFill>
                  <a:srgbClr val="555555"/>
                </a:solidFill>
                <a:latin typeface="mplus1mn-regular"/>
              </a:rPr>
              <a:t>$ </a:t>
            </a:r>
            <a:r>
              <a:rPr lang="en-IN" sz="2400" dirty="0">
                <a:solidFill>
                  <a:srgbClr val="333333"/>
                </a:solidFill>
                <a:latin typeface="mplus1mn-regular"/>
              </a:rPr>
              <a:t>repo </a:t>
            </a:r>
            <a:r>
              <a:rPr lang="en-IN" sz="2400" dirty="0">
                <a:solidFill>
                  <a:srgbClr val="003389"/>
                </a:solidFill>
                <a:latin typeface="mplus1mn-regular"/>
              </a:rPr>
              <a:t>sync </a:t>
            </a:r>
            <a:r>
              <a:rPr lang="en-IN" sz="2400" dirty="0">
                <a:solidFill>
                  <a:srgbClr val="BC0066"/>
                </a:solidFill>
                <a:latin typeface="mplus1mn-bold"/>
              </a:rPr>
              <a:t>-c</a:t>
            </a:r>
            <a:endParaRPr lang="en-IN" sz="2400" dirty="0"/>
          </a:p>
        </p:txBody>
      </p:sp>
    </p:spTree>
    <p:extLst>
      <p:ext uri="{BB962C8B-B14F-4D97-AF65-F5344CB8AC3E}">
        <p14:creationId xmlns:p14="http://schemas.microsoft.com/office/powerpoint/2010/main" val="42243215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D6B324-958D-12F3-BDD4-D193F85D0EB3}"/>
              </a:ext>
            </a:extLst>
          </p:cNvPr>
          <p:cNvPicPr>
            <a:picLocks noChangeAspect="1"/>
          </p:cNvPicPr>
          <p:nvPr/>
        </p:nvPicPr>
        <p:blipFill>
          <a:blip r:embed="rId3"/>
          <a:stretch>
            <a:fillRect/>
          </a:stretch>
        </p:blipFill>
        <p:spPr>
          <a:xfrm>
            <a:off x="2327041" y="939562"/>
            <a:ext cx="7032111" cy="4978875"/>
          </a:xfrm>
          <a:prstGeom prst="rect">
            <a:avLst/>
          </a:prstGeom>
        </p:spPr>
      </p:pic>
      <p:sp>
        <p:nvSpPr>
          <p:cNvPr id="7" name="TextBox 6">
            <a:extLst>
              <a:ext uri="{FF2B5EF4-FFF2-40B4-BE49-F238E27FC236}">
                <a16:creationId xmlns:a16="http://schemas.microsoft.com/office/drawing/2014/main" id="{CB271DFD-E207-AC73-1CC7-8B4752C79858}"/>
              </a:ext>
            </a:extLst>
          </p:cNvPr>
          <p:cNvSpPr txBox="1"/>
          <p:nvPr/>
        </p:nvSpPr>
        <p:spPr>
          <a:xfrm>
            <a:off x="3409789" y="418345"/>
            <a:ext cx="4658446" cy="369332"/>
          </a:xfrm>
          <a:prstGeom prst="rect">
            <a:avLst/>
          </a:prstGeom>
          <a:noFill/>
        </p:spPr>
        <p:txBody>
          <a:bodyPr wrap="square">
            <a:spAutoFit/>
          </a:bodyPr>
          <a:lstStyle/>
          <a:p>
            <a:r>
              <a:rPr lang="en-US" b="1" dirty="0"/>
              <a:t>Android Build System Architecture diagram</a:t>
            </a:r>
            <a:endParaRPr lang="en-IN" b="1" dirty="0"/>
          </a:p>
        </p:txBody>
      </p:sp>
    </p:spTree>
    <p:extLst>
      <p:ext uri="{BB962C8B-B14F-4D97-AF65-F5344CB8AC3E}">
        <p14:creationId xmlns:p14="http://schemas.microsoft.com/office/powerpoint/2010/main" val="15426339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A4B238-E6EC-9A55-8E8D-BE1F315725C1}"/>
              </a:ext>
            </a:extLst>
          </p:cNvPr>
          <p:cNvSpPr txBox="1"/>
          <p:nvPr/>
        </p:nvSpPr>
        <p:spPr>
          <a:xfrm>
            <a:off x="431799" y="468573"/>
            <a:ext cx="10422467" cy="3693319"/>
          </a:xfrm>
          <a:prstGeom prst="rect">
            <a:avLst/>
          </a:prstGeom>
          <a:noFill/>
        </p:spPr>
        <p:txBody>
          <a:bodyPr wrap="square">
            <a:spAutoFit/>
          </a:bodyPr>
          <a:lstStyle/>
          <a:p>
            <a:pPr algn="l"/>
            <a:r>
              <a:rPr lang="en-IN" sz="3600" b="1" i="0" u="none" strike="noStrike" baseline="0" dirty="0">
                <a:solidFill>
                  <a:srgbClr val="3333B3"/>
                </a:solidFill>
                <a:latin typeface="NimbusSanL-Bold"/>
              </a:rPr>
              <a:t>Lunch</a:t>
            </a:r>
          </a:p>
          <a:p>
            <a:pPr algn="l"/>
            <a:endParaRPr lang="en-IN" sz="3600" b="1" i="0" u="none" strike="noStrike" baseline="0" dirty="0">
              <a:solidFill>
                <a:srgbClr val="3333B3"/>
              </a:solidFill>
              <a:latin typeface="NimbusSanL-Bold"/>
            </a:endParaRPr>
          </a:p>
          <a:p>
            <a:pPr marL="285750" indent="-285750" algn="l">
              <a:buFont typeface="Arial" panose="020B0604020202020204" pitchFamily="34" charset="0"/>
              <a:buChar char="•"/>
            </a:pPr>
            <a:r>
              <a:rPr lang="en-US" b="0" i="0" u="none" strike="noStrike" baseline="0" dirty="0">
                <a:solidFill>
                  <a:srgbClr val="3333B3"/>
                </a:solidFill>
                <a:latin typeface="cmsy10" panose="020B0500000000000000" pitchFamily="34" charset="0"/>
              </a:rPr>
              <a:t> </a:t>
            </a:r>
            <a:r>
              <a:rPr lang="en-US" b="0" i="0" u="none" strike="noStrike" baseline="0" dirty="0">
                <a:solidFill>
                  <a:srgbClr val="000000"/>
                </a:solidFill>
                <a:latin typeface="NimbusSanL-Regu"/>
              </a:rPr>
              <a:t>The lunch command selects the device to build</a:t>
            </a:r>
          </a:p>
          <a:p>
            <a:pPr algn="l"/>
            <a:endParaRPr lang="en-US" b="0" i="0" u="none" strike="noStrike" baseline="0" dirty="0">
              <a:solidFill>
                <a:srgbClr val="000000"/>
              </a:solidFill>
              <a:latin typeface="NimbusSanL-Regu"/>
            </a:endParaRPr>
          </a:p>
          <a:p>
            <a:pPr marL="285750" indent="-285750" algn="l">
              <a:buFont typeface="Arial" panose="020B0604020202020204" pitchFamily="34" charset="0"/>
              <a:buChar char="•"/>
            </a:pPr>
            <a:r>
              <a:rPr lang="en-US" b="0" i="0" u="none" strike="noStrike" baseline="0" dirty="0">
                <a:solidFill>
                  <a:srgbClr val="3333B3"/>
                </a:solidFill>
                <a:latin typeface="cmsy10" panose="020B0500000000000000" pitchFamily="34" charset="0"/>
              </a:rPr>
              <a:t> </a:t>
            </a:r>
            <a:r>
              <a:rPr lang="en-US" b="0" i="0" u="none" strike="noStrike" baseline="0" dirty="0">
                <a:solidFill>
                  <a:srgbClr val="000000"/>
                </a:solidFill>
                <a:latin typeface="NimbusSanL-Regu"/>
              </a:rPr>
              <a:t>Sets up the shell environment, including:</a:t>
            </a:r>
          </a:p>
          <a:p>
            <a:pPr marL="742950" lvl="1" indent="-285750">
              <a:buFont typeface="Arial" panose="020B0604020202020204" pitchFamily="34" charset="0"/>
              <a:buChar char="•"/>
            </a:pPr>
            <a:r>
              <a:rPr lang="en-US" b="0" i="0" u="none" strike="noStrike" baseline="0" dirty="0">
                <a:solidFill>
                  <a:srgbClr val="000000"/>
                </a:solidFill>
                <a:latin typeface="F112"/>
              </a:rPr>
              <a:t>$ANDROID_BUILD_TOP             -&gt; </a:t>
            </a:r>
            <a:r>
              <a:rPr lang="en-US" b="0" i="0" u="none" strike="noStrike" baseline="0" dirty="0">
                <a:solidFill>
                  <a:srgbClr val="000000"/>
                </a:solidFill>
                <a:latin typeface="NimbusSanL-Regu"/>
              </a:rPr>
              <a:t>Top of the AOSP source tree</a:t>
            </a:r>
          </a:p>
          <a:p>
            <a:pPr marL="742950" lvl="1" indent="-285750">
              <a:buFont typeface="Arial" panose="020B0604020202020204" pitchFamily="34" charset="0"/>
              <a:buChar char="•"/>
            </a:pPr>
            <a:r>
              <a:rPr lang="en-US" b="0" i="0" u="none" strike="noStrike" baseline="0" dirty="0">
                <a:solidFill>
                  <a:srgbClr val="000000"/>
                </a:solidFill>
                <a:latin typeface="F112"/>
              </a:rPr>
              <a:t>$ANDROID_PRODUCT_OUT     -&gt; </a:t>
            </a:r>
            <a:r>
              <a:rPr lang="en-US" b="0" i="0" u="none" strike="noStrike" baseline="0" dirty="0">
                <a:solidFill>
                  <a:srgbClr val="000000"/>
                </a:solidFill>
                <a:latin typeface="NimbusSanL-Regu"/>
              </a:rPr>
              <a:t>Staging area for product files</a:t>
            </a:r>
          </a:p>
          <a:p>
            <a:pPr marL="742950" lvl="1" indent="-285750">
              <a:buFont typeface="Arial" panose="020B0604020202020204" pitchFamily="34" charset="0"/>
              <a:buChar char="•"/>
            </a:pPr>
            <a:r>
              <a:rPr lang="en-US" b="0" i="0" u="none" strike="noStrike" baseline="0" dirty="0">
                <a:solidFill>
                  <a:srgbClr val="000000"/>
                </a:solidFill>
                <a:latin typeface="F112"/>
              </a:rPr>
              <a:t>$OUT                                           -&gt; </a:t>
            </a:r>
            <a:r>
              <a:rPr lang="en-US" b="0" i="0" u="none" strike="noStrike" baseline="0" dirty="0">
                <a:solidFill>
                  <a:srgbClr val="000000"/>
                </a:solidFill>
                <a:latin typeface="NimbusSanL-Regu"/>
              </a:rPr>
              <a:t>Same as </a:t>
            </a:r>
            <a:r>
              <a:rPr lang="en-US" b="0" i="0" u="none" strike="noStrike" baseline="0" dirty="0">
                <a:solidFill>
                  <a:srgbClr val="000000"/>
                </a:solidFill>
                <a:latin typeface="F112"/>
              </a:rPr>
              <a:t>$ANDROID_PRODUCT_OUT</a:t>
            </a:r>
          </a:p>
          <a:p>
            <a:pPr marL="742950" lvl="1" indent="-285750">
              <a:buFont typeface="Arial" panose="020B0604020202020204" pitchFamily="34" charset="0"/>
              <a:buChar char="•"/>
            </a:pPr>
            <a:r>
              <a:rPr lang="en-US" b="0" i="0" u="none" strike="noStrike" baseline="0" dirty="0">
                <a:solidFill>
                  <a:srgbClr val="000000"/>
                </a:solidFill>
                <a:latin typeface="F112"/>
              </a:rPr>
              <a:t>$PATH                                          -&gt; </a:t>
            </a:r>
            <a:r>
              <a:rPr lang="en-US" b="0" i="0" u="none" strike="noStrike" baseline="0" dirty="0">
                <a:solidFill>
                  <a:srgbClr val="000000"/>
                </a:solidFill>
                <a:latin typeface="NimbusSanL-Regu"/>
              </a:rPr>
              <a:t>Includes build tools in</a:t>
            </a:r>
          </a:p>
          <a:p>
            <a:pPr marL="3943350" lvl="8" indent="-285750">
              <a:buFont typeface="Arial" panose="020B0604020202020204" pitchFamily="34" charset="0"/>
              <a:buChar char="•"/>
            </a:pPr>
            <a:r>
              <a:rPr lang="en-US" b="0" i="0" u="none" strike="noStrike" baseline="0" dirty="0" err="1">
                <a:solidFill>
                  <a:srgbClr val="000000"/>
                </a:solidFill>
                <a:latin typeface="F112"/>
              </a:rPr>
              <a:t>aosp</a:t>
            </a:r>
            <a:r>
              <a:rPr lang="en-US" b="0" i="0" u="none" strike="noStrike" baseline="0" dirty="0">
                <a:solidFill>
                  <a:srgbClr val="000000"/>
                </a:solidFill>
                <a:latin typeface="F112"/>
              </a:rPr>
              <a:t>/out/host/linux-x86/bin</a:t>
            </a:r>
          </a:p>
          <a:p>
            <a:pPr marL="3943350" lvl="8" indent="-285750">
              <a:buFont typeface="Arial" panose="020B0604020202020204" pitchFamily="34" charset="0"/>
              <a:buChar char="•"/>
            </a:pPr>
            <a:r>
              <a:rPr lang="en-IN" b="0" i="0" u="none" strike="noStrike" baseline="0" dirty="0">
                <a:solidFill>
                  <a:srgbClr val="000000"/>
                </a:solidFill>
                <a:latin typeface="NimbusSanL-Regu"/>
              </a:rPr>
              <a:t>and other places</a:t>
            </a:r>
            <a:endParaRPr lang="en-IN" dirty="0"/>
          </a:p>
        </p:txBody>
      </p:sp>
    </p:spTree>
    <p:extLst>
      <p:ext uri="{BB962C8B-B14F-4D97-AF65-F5344CB8AC3E}">
        <p14:creationId xmlns:p14="http://schemas.microsoft.com/office/powerpoint/2010/main" val="37272975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43292-36A6-254D-5216-D0235B21FDA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A69FCF7-B1CE-6F34-5A7B-BEA25E1EBE63}"/>
              </a:ext>
            </a:extLst>
          </p:cNvPr>
          <p:cNvSpPr txBox="1"/>
          <p:nvPr/>
        </p:nvSpPr>
        <p:spPr>
          <a:xfrm>
            <a:off x="815162" y="816851"/>
            <a:ext cx="10115109" cy="1938992"/>
          </a:xfrm>
          <a:prstGeom prst="rect">
            <a:avLst/>
          </a:prstGeom>
          <a:noFill/>
        </p:spPr>
        <p:txBody>
          <a:bodyPr wrap="square">
            <a:spAutoFit/>
          </a:bodyPr>
          <a:lstStyle/>
          <a:p>
            <a:r>
              <a:rPr lang="en-IN" sz="2400" b="1" dirty="0">
                <a:solidFill>
                  <a:srgbClr val="333333"/>
                </a:solidFill>
                <a:latin typeface="NotoSerif"/>
              </a:rPr>
              <a:t>Step 5: </a:t>
            </a:r>
          </a:p>
          <a:p>
            <a:pPr algn="l"/>
            <a:r>
              <a:rPr lang="en-IN" sz="2400" dirty="0">
                <a:solidFill>
                  <a:srgbClr val="555555"/>
                </a:solidFill>
                <a:latin typeface="mplus1mn-regular"/>
              </a:rPr>
              <a:t>$ </a:t>
            </a:r>
            <a:r>
              <a:rPr lang="en-IN" sz="2400" dirty="0">
                <a:solidFill>
                  <a:srgbClr val="003389"/>
                </a:solidFill>
                <a:latin typeface="mplus1mn-regular"/>
              </a:rPr>
              <a:t>cd </a:t>
            </a:r>
            <a:r>
              <a:rPr lang="en-IN" sz="2400" dirty="0">
                <a:solidFill>
                  <a:srgbClr val="33669A"/>
                </a:solidFill>
                <a:latin typeface="mplus1mn-regular"/>
              </a:rPr>
              <a:t>$HOME</a:t>
            </a:r>
            <a:r>
              <a:rPr lang="en-IN" sz="2400" dirty="0">
                <a:solidFill>
                  <a:srgbClr val="333333"/>
                </a:solidFill>
                <a:latin typeface="mplus1mn-regular"/>
              </a:rPr>
              <a:t>/</a:t>
            </a:r>
            <a:r>
              <a:rPr lang="en-IN" sz="2400" dirty="0" err="1">
                <a:solidFill>
                  <a:srgbClr val="333333"/>
                </a:solidFill>
                <a:latin typeface="mplus1mn-regular"/>
              </a:rPr>
              <a:t>aosp</a:t>
            </a:r>
            <a:endParaRPr lang="en-IN" sz="2400" dirty="0">
              <a:solidFill>
                <a:srgbClr val="333333"/>
              </a:solidFill>
              <a:latin typeface="mplus1mn-regular"/>
            </a:endParaRPr>
          </a:p>
          <a:p>
            <a:pPr algn="l"/>
            <a:r>
              <a:rPr lang="en-IN" sz="2400" dirty="0">
                <a:solidFill>
                  <a:srgbClr val="555555"/>
                </a:solidFill>
                <a:latin typeface="mplus1mn-regular"/>
              </a:rPr>
              <a:t>$ </a:t>
            </a:r>
            <a:r>
              <a:rPr lang="en-IN" sz="2400" dirty="0">
                <a:solidFill>
                  <a:srgbClr val="003389"/>
                </a:solidFill>
                <a:latin typeface="mplus1mn-regular"/>
              </a:rPr>
              <a:t>source </a:t>
            </a:r>
            <a:r>
              <a:rPr lang="en-IN" sz="2400" dirty="0">
                <a:solidFill>
                  <a:srgbClr val="333333"/>
                </a:solidFill>
                <a:latin typeface="mplus1mn-regular"/>
              </a:rPr>
              <a:t>build/envsetup.sh</a:t>
            </a:r>
          </a:p>
          <a:p>
            <a:pPr algn="l"/>
            <a:r>
              <a:rPr lang="en-IN" sz="2400" dirty="0">
                <a:solidFill>
                  <a:srgbClr val="555555"/>
                </a:solidFill>
                <a:latin typeface="mplus1mn-regular"/>
              </a:rPr>
              <a:t>$ </a:t>
            </a:r>
            <a:r>
              <a:rPr lang="en-IN" sz="2400" dirty="0">
                <a:solidFill>
                  <a:srgbClr val="333333"/>
                </a:solidFill>
                <a:latin typeface="mplus1mn-regular"/>
              </a:rPr>
              <a:t>lunch </a:t>
            </a:r>
            <a:r>
              <a:rPr lang="en-US" sz="2400" b="1" dirty="0">
                <a:latin typeface="DejaVuSansMono-Bold"/>
              </a:rPr>
              <a:t>lunch aosp_cf_x86_64_phone-eng</a:t>
            </a:r>
            <a:endParaRPr lang="en-IN" sz="2400" dirty="0">
              <a:solidFill>
                <a:srgbClr val="333333"/>
              </a:solidFill>
              <a:latin typeface="mplus1mn-regular"/>
            </a:endParaRPr>
          </a:p>
          <a:p>
            <a:pPr algn="l"/>
            <a:r>
              <a:rPr lang="en-IN" sz="2400" dirty="0">
                <a:solidFill>
                  <a:srgbClr val="555555"/>
                </a:solidFill>
                <a:latin typeface="mplus1mn-regular"/>
              </a:rPr>
              <a:t>$ </a:t>
            </a:r>
            <a:r>
              <a:rPr lang="en-IN" sz="2400" dirty="0">
                <a:solidFill>
                  <a:srgbClr val="333333"/>
                </a:solidFill>
                <a:latin typeface="mplus1mn-regular"/>
              </a:rPr>
              <a:t>make –j$(</a:t>
            </a:r>
            <a:r>
              <a:rPr lang="en-IN" sz="2400" dirty="0" err="1">
                <a:solidFill>
                  <a:srgbClr val="333333"/>
                </a:solidFill>
                <a:latin typeface="mplus1mn-regular"/>
              </a:rPr>
              <a:t>nproc</a:t>
            </a:r>
            <a:r>
              <a:rPr lang="en-IN" sz="2400" dirty="0">
                <a:solidFill>
                  <a:srgbClr val="333333"/>
                </a:solidFill>
                <a:latin typeface="mplus1mn-regular"/>
              </a:rPr>
              <a:t>)   Or make –j32</a:t>
            </a:r>
            <a:endParaRPr lang="en-US" sz="2400" dirty="0">
              <a:solidFill>
                <a:srgbClr val="333333"/>
              </a:solidFill>
              <a:latin typeface="mplus1mn-regular"/>
            </a:endParaRPr>
          </a:p>
        </p:txBody>
      </p:sp>
      <p:sp>
        <p:nvSpPr>
          <p:cNvPr id="3" name="TextBox 2">
            <a:extLst>
              <a:ext uri="{FF2B5EF4-FFF2-40B4-BE49-F238E27FC236}">
                <a16:creationId xmlns:a16="http://schemas.microsoft.com/office/drawing/2014/main" id="{701AA444-D68D-E3B3-7E37-C72DDD7B159C}"/>
              </a:ext>
            </a:extLst>
          </p:cNvPr>
          <p:cNvSpPr txBox="1"/>
          <p:nvPr/>
        </p:nvSpPr>
        <p:spPr>
          <a:xfrm>
            <a:off x="423333" y="3732826"/>
            <a:ext cx="9110133" cy="369332"/>
          </a:xfrm>
          <a:prstGeom prst="rect">
            <a:avLst/>
          </a:prstGeom>
          <a:noFill/>
        </p:spPr>
        <p:txBody>
          <a:bodyPr wrap="square">
            <a:spAutoFit/>
          </a:bodyPr>
          <a:lstStyle/>
          <a:p>
            <a:r>
              <a:rPr lang="en-US" sz="1800" b="1" i="0" u="none" strike="noStrike" baseline="0">
                <a:latin typeface="NimbusSanL-Regu"/>
              </a:rPr>
              <a:t>NOTE - The lunch menu is assembled by reading </a:t>
            </a:r>
            <a:r>
              <a:rPr lang="en-US" sz="1200" b="1" i="0" u="none" strike="noStrike" baseline="0">
                <a:latin typeface="F112"/>
              </a:rPr>
              <a:t>device/*/*/AndroidProducts.mk</a:t>
            </a:r>
            <a:endParaRPr lang="en-IN" b="1" dirty="0"/>
          </a:p>
        </p:txBody>
      </p:sp>
      <p:sp>
        <p:nvSpPr>
          <p:cNvPr id="6" name="TextBox 5">
            <a:extLst>
              <a:ext uri="{FF2B5EF4-FFF2-40B4-BE49-F238E27FC236}">
                <a16:creationId xmlns:a16="http://schemas.microsoft.com/office/drawing/2014/main" id="{3E03696D-9192-A415-4BA7-202DCDB15F49}"/>
              </a:ext>
            </a:extLst>
          </p:cNvPr>
          <p:cNvSpPr txBox="1"/>
          <p:nvPr/>
        </p:nvSpPr>
        <p:spPr>
          <a:xfrm>
            <a:off x="499532" y="4552259"/>
            <a:ext cx="6671735" cy="1754326"/>
          </a:xfrm>
          <a:prstGeom prst="rect">
            <a:avLst/>
          </a:prstGeom>
          <a:noFill/>
        </p:spPr>
        <p:txBody>
          <a:bodyPr wrap="square">
            <a:spAutoFit/>
          </a:bodyPr>
          <a:lstStyle/>
          <a:p>
            <a:pPr algn="l"/>
            <a:r>
              <a:rPr lang="en-US" b="1" i="0" u="none" strike="noStrike" baseline="0" dirty="0">
                <a:latin typeface="NimbusSanL-Bold"/>
              </a:rPr>
              <a:t>NOTE - </a:t>
            </a:r>
            <a:br>
              <a:rPr lang="en-US" b="1" i="0" u="none" strike="noStrike" baseline="0" dirty="0">
                <a:latin typeface="NimbusSanL-Bold"/>
              </a:rPr>
            </a:br>
            <a:r>
              <a:rPr lang="en-US" b="1" i="0" u="none" strike="noStrike" baseline="0" dirty="0">
                <a:latin typeface="NimbusSanL-Bold"/>
              </a:rPr>
              <a:t>build type </a:t>
            </a:r>
            <a:r>
              <a:rPr lang="en-US" i="0" u="none" strike="noStrike" baseline="0" dirty="0">
                <a:latin typeface="NimbusSanL-Regu"/>
              </a:rPr>
              <a:t>is one of =&gt;</a:t>
            </a:r>
            <a:br>
              <a:rPr lang="en-US" i="0" u="none" strike="noStrike" baseline="0" dirty="0">
                <a:latin typeface="NimbusSanL-Regu"/>
              </a:rPr>
            </a:br>
            <a:endParaRPr lang="en-US" i="0" u="none" strike="noStrike" baseline="0" dirty="0">
              <a:latin typeface="NimbusSanL-Regu"/>
            </a:endParaRPr>
          </a:p>
          <a:p>
            <a:pPr algn="l"/>
            <a:r>
              <a:rPr lang="en-US" sz="1800" b="1" i="0" u="none" strike="noStrike" baseline="0" dirty="0">
                <a:latin typeface="NimbusSanL-Regu"/>
              </a:rPr>
              <a:t>user</a:t>
            </a:r>
            <a:r>
              <a:rPr lang="en-US" sz="1800" b="0" i="0" u="none" strike="noStrike" baseline="0" dirty="0">
                <a:latin typeface="NimbusSanL-Regu"/>
              </a:rPr>
              <a:t> -&gt; limited access; suited for production</a:t>
            </a:r>
          </a:p>
          <a:p>
            <a:pPr algn="l"/>
            <a:r>
              <a:rPr lang="en-US" sz="1800" b="1" i="0" u="none" strike="noStrike" baseline="0" dirty="0" err="1">
                <a:latin typeface="NimbusSanL-Regu"/>
              </a:rPr>
              <a:t>userdebug</a:t>
            </a:r>
            <a:r>
              <a:rPr lang="en-US" sz="1800" b="0" i="0" u="none" strike="noStrike" baseline="0" dirty="0">
                <a:latin typeface="NimbusSanL-Regu"/>
              </a:rPr>
              <a:t> -&gt; like "user" but with root access, suitable for debugging</a:t>
            </a:r>
          </a:p>
          <a:p>
            <a:pPr algn="l"/>
            <a:r>
              <a:rPr lang="en-US" sz="1800" b="1" i="0" u="none" strike="noStrike" baseline="0" dirty="0" err="1">
                <a:latin typeface="NimbusSanL-Regu"/>
              </a:rPr>
              <a:t>eng</a:t>
            </a:r>
            <a:r>
              <a:rPr lang="en-US" sz="1800" b="0" i="0" u="none" strike="noStrike" baseline="0" dirty="0">
                <a:latin typeface="NimbusSanL-Regu"/>
              </a:rPr>
              <a:t> -&gt; development configuration with additional debugging tools</a:t>
            </a:r>
            <a:endParaRPr lang="en-IN" dirty="0"/>
          </a:p>
        </p:txBody>
      </p:sp>
    </p:spTree>
    <p:extLst>
      <p:ext uri="{BB962C8B-B14F-4D97-AF65-F5344CB8AC3E}">
        <p14:creationId xmlns:p14="http://schemas.microsoft.com/office/powerpoint/2010/main" val="2337074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11A2D8-B3BB-D8E5-AE2B-0CA57858859B}"/>
              </a:ext>
            </a:extLst>
          </p:cNvPr>
          <p:cNvSpPr txBox="1"/>
          <p:nvPr/>
        </p:nvSpPr>
        <p:spPr>
          <a:xfrm>
            <a:off x="457200" y="1105833"/>
            <a:ext cx="6203576" cy="2554545"/>
          </a:xfrm>
          <a:prstGeom prst="rect">
            <a:avLst/>
          </a:prstGeom>
          <a:noFill/>
        </p:spPr>
        <p:txBody>
          <a:bodyPr wrap="square">
            <a:spAutoFit/>
          </a:bodyPr>
          <a:lstStyle/>
          <a:p>
            <a:pPr algn="l"/>
            <a:r>
              <a:rPr lang="en-IN" sz="2400" b="1" i="0" u="none" strike="noStrike" baseline="0" dirty="0">
                <a:solidFill>
                  <a:srgbClr val="3333B3"/>
                </a:solidFill>
                <a:latin typeface="NimbusSanL-Bold"/>
              </a:rPr>
              <a:t>After the build </a:t>
            </a:r>
            <a:endParaRPr lang="en-IN" sz="2400" b="1" dirty="0">
              <a:solidFill>
                <a:srgbClr val="3333B3"/>
              </a:solidFill>
              <a:latin typeface="NimbusSanL-Bold"/>
            </a:endParaRPr>
          </a:p>
          <a:p>
            <a:pPr algn="l"/>
            <a:endParaRPr lang="en-IN" sz="2400" b="1" i="0" u="none" strike="noStrike" baseline="0" dirty="0">
              <a:solidFill>
                <a:srgbClr val="3333B3"/>
              </a:solidFill>
              <a:latin typeface="NimbusSanL-Bold"/>
            </a:endParaRPr>
          </a:p>
          <a:p>
            <a:pPr marL="285750" indent="-285750" algn="l">
              <a:buFont typeface="Arial" panose="020B0604020202020204" pitchFamily="34" charset="0"/>
              <a:buChar char="•"/>
            </a:pPr>
            <a:r>
              <a:rPr lang="en-US" sz="1400" b="0" i="0" u="none" strike="noStrike" baseline="0" dirty="0">
                <a:solidFill>
                  <a:srgbClr val="3333B3"/>
                </a:solidFill>
                <a:latin typeface="cmsy10" panose="020B0500000000000000" pitchFamily="34" charset="0"/>
              </a:rPr>
              <a:t> </a:t>
            </a:r>
            <a:r>
              <a:rPr lang="en-US" sz="1400" b="0" i="0" u="none" strike="noStrike" baseline="0" dirty="0">
                <a:solidFill>
                  <a:srgbClr val="000000"/>
                </a:solidFill>
                <a:latin typeface="NimbusSanL-Regu"/>
              </a:rPr>
              <a:t>All intermediate and binary files are put in directory </a:t>
            </a:r>
            <a:r>
              <a:rPr lang="en-US" sz="1400" b="1" i="0" u="none" strike="noStrike" baseline="0" dirty="0">
                <a:solidFill>
                  <a:srgbClr val="000000"/>
                </a:solidFill>
                <a:latin typeface="F112"/>
              </a:rPr>
              <a:t>out/</a:t>
            </a:r>
          </a:p>
          <a:p>
            <a:pPr marL="285750" indent="-285750" algn="l">
              <a:buFont typeface="Arial" panose="020B0604020202020204" pitchFamily="34" charset="0"/>
              <a:buChar char="•"/>
            </a:pPr>
            <a:endParaRPr lang="en-US" sz="1400" b="0" i="0" u="none" strike="noStrike" baseline="0" dirty="0">
              <a:solidFill>
                <a:srgbClr val="000000"/>
              </a:solidFill>
              <a:latin typeface="F112"/>
            </a:endParaRPr>
          </a:p>
          <a:p>
            <a:pPr marL="285750" indent="-285750" algn="l">
              <a:buFont typeface="Arial" panose="020B0604020202020204" pitchFamily="34" charset="0"/>
              <a:buChar char="•"/>
            </a:pPr>
            <a:r>
              <a:rPr lang="en-US" sz="1400" b="0" i="0" u="none" strike="noStrike" baseline="0" dirty="0">
                <a:solidFill>
                  <a:srgbClr val="3333B3"/>
                </a:solidFill>
                <a:latin typeface="cmsy10" panose="020B0500000000000000" pitchFamily="34" charset="0"/>
              </a:rPr>
              <a:t> </a:t>
            </a:r>
            <a:r>
              <a:rPr lang="en-US" sz="1400" b="0" i="0" u="none" strike="noStrike" baseline="0" dirty="0">
                <a:solidFill>
                  <a:srgbClr val="000000"/>
                </a:solidFill>
                <a:latin typeface="NimbusSanL-Regu"/>
              </a:rPr>
              <a:t>Host executables are put in </a:t>
            </a:r>
            <a:r>
              <a:rPr lang="en-US" sz="1400" b="1" i="0" u="none" strike="noStrike" baseline="0" dirty="0">
                <a:solidFill>
                  <a:srgbClr val="000000"/>
                </a:solidFill>
                <a:latin typeface="F112"/>
              </a:rPr>
              <a:t>out/host/linux-x86/bin/</a:t>
            </a:r>
          </a:p>
          <a:p>
            <a:pPr marL="742950" lvl="1" indent="-285750">
              <a:buFont typeface="Arial" panose="020B0604020202020204" pitchFamily="34" charset="0"/>
              <a:buChar char="•"/>
            </a:pPr>
            <a:r>
              <a:rPr lang="en-US" sz="1400" b="0" i="0" u="none" strike="noStrike" baseline="0" dirty="0">
                <a:solidFill>
                  <a:srgbClr val="3333B3"/>
                </a:solidFill>
                <a:latin typeface="cmsy10" panose="020B0500000000000000" pitchFamily="34" charset="0"/>
              </a:rPr>
              <a:t> </a:t>
            </a:r>
            <a:r>
              <a:rPr lang="en-US" sz="1400" b="0" i="0" u="none" strike="noStrike" baseline="0" dirty="0">
                <a:solidFill>
                  <a:srgbClr val="000000"/>
                </a:solidFill>
                <a:latin typeface="NimbusSanL-Regu"/>
              </a:rPr>
              <a:t>Utilities used during the build</a:t>
            </a:r>
          </a:p>
          <a:p>
            <a:pPr marL="742950" lvl="1" indent="-285750">
              <a:buFont typeface="Arial" panose="020B0604020202020204" pitchFamily="34" charset="0"/>
              <a:buChar char="•"/>
            </a:pPr>
            <a:r>
              <a:rPr lang="en-US" sz="1400" b="0" i="0" u="none" strike="noStrike" baseline="0" dirty="0">
                <a:solidFill>
                  <a:srgbClr val="3333B3"/>
                </a:solidFill>
                <a:latin typeface="cmsy10" panose="020B0500000000000000" pitchFamily="34" charset="0"/>
              </a:rPr>
              <a:t> </a:t>
            </a:r>
            <a:r>
              <a:rPr lang="en-US" sz="1400" b="0" i="0" u="none" strike="noStrike" baseline="0" dirty="0">
                <a:solidFill>
                  <a:srgbClr val="000000"/>
                </a:solidFill>
                <a:latin typeface="NimbusSanL-Regu"/>
              </a:rPr>
              <a:t>Debug and dev tools such as </a:t>
            </a:r>
            <a:r>
              <a:rPr lang="en-US" sz="1400" b="0" i="0" u="none" strike="noStrike" baseline="0" dirty="0" err="1">
                <a:solidFill>
                  <a:srgbClr val="000000"/>
                </a:solidFill>
                <a:latin typeface="F112"/>
              </a:rPr>
              <a:t>adb</a:t>
            </a:r>
            <a:r>
              <a:rPr lang="en-US" sz="1400" b="0" i="0" u="none" strike="noStrike" baseline="0" dirty="0">
                <a:solidFill>
                  <a:srgbClr val="000000"/>
                </a:solidFill>
                <a:latin typeface="F112"/>
              </a:rPr>
              <a:t> </a:t>
            </a:r>
            <a:r>
              <a:rPr lang="en-US" sz="1400" b="0" i="0" u="none" strike="noStrike" baseline="0" dirty="0">
                <a:solidFill>
                  <a:srgbClr val="000000"/>
                </a:solidFill>
                <a:latin typeface="NimbusSanL-Regu"/>
              </a:rPr>
              <a:t>and </a:t>
            </a:r>
            <a:r>
              <a:rPr lang="en-US" sz="1400" b="0" i="0" u="none" strike="noStrike" baseline="0" dirty="0" err="1">
                <a:solidFill>
                  <a:srgbClr val="000000"/>
                </a:solidFill>
                <a:latin typeface="F112"/>
              </a:rPr>
              <a:t>fastboot</a:t>
            </a:r>
            <a:endParaRPr lang="en-US" sz="1400" b="0" i="0" u="none" strike="noStrike" baseline="0" dirty="0">
              <a:solidFill>
                <a:srgbClr val="000000"/>
              </a:solidFill>
              <a:latin typeface="F112"/>
            </a:endParaRPr>
          </a:p>
          <a:p>
            <a:pPr marL="742950" lvl="1" indent="-285750">
              <a:buFont typeface="Arial" panose="020B0604020202020204" pitchFamily="34" charset="0"/>
              <a:buChar char="•"/>
            </a:pPr>
            <a:endParaRPr lang="en-US" sz="1400" b="0" i="0" u="none" strike="noStrike" baseline="0" dirty="0">
              <a:solidFill>
                <a:srgbClr val="000000"/>
              </a:solidFill>
              <a:latin typeface="F112"/>
            </a:endParaRPr>
          </a:p>
          <a:p>
            <a:pPr marL="285750" indent="-285750" algn="l">
              <a:buFont typeface="Arial" panose="020B0604020202020204" pitchFamily="34" charset="0"/>
              <a:buChar char="•"/>
            </a:pPr>
            <a:r>
              <a:rPr lang="en-US" sz="1400" b="0" i="0" u="none" strike="noStrike" baseline="0" dirty="0">
                <a:solidFill>
                  <a:srgbClr val="3333B3"/>
                </a:solidFill>
                <a:latin typeface="cmsy10" panose="020B0500000000000000" pitchFamily="34" charset="0"/>
              </a:rPr>
              <a:t> </a:t>
            </a:r>
            <a:r>
              <a:rPr lang="en-US" sz="1400" b="0" i="0" u="none" strike="noStrike" baseline="0" dirty="0">
                <a:solidFill>
                  <a:srgbClr val="000000"/>
                </a:solidFill>
                <a:latin typeface="NimbusSanL-Regu"/>
              </a:rPr>
              <a:t>Target files are put in </a:t>
            </a:r>
            <a:r>
              <a:rPr lang="en-US" sz="1400" b="1" i="0" u="none" strike="noStrike" baseline="0" dirty="0">
                <a:solidFill>
                  <a:srgbClr val="000000"/>
                </a:solidFill>
                <a:latin typeface="F112"/>
              </a:rPr>
              <a:t>out/target/product/[product name]</a:t>
            </a:r>
          </a:p>
          <a:p>
            <a:pPr marL="742950" lvl="1" indent="-285750">
              <a:buFont typeface="Arial" panose="020B0604020202020204" pitchFamily="34" charset="0"/>
              <a:buChar char="•"/>
            </a:pPr>
            <a:r>
              <a:rPr lang="en-US" sz="1400" b="0" i="0" u="none" strike="noStrike" baseline="0" dirty="0">
                <a:solidFill>
                  <a:srgbClr val="3333B3"/>
                </a:solidFill>
                <a:latin typeface="cmsy10" panose="020B0500000000000000" pitchFamily="34" charset="0"/>
              </a:rPr>
              <a:t> </a:t>
            </a:r>
            <a:r>
              <a:rPr lang="en-US" sz="1400" b="0" i="0" u="none" strike="noStrike" baseline="0" dirty="0">
                <a:solidFill>
                  <a:srgbClr val="000000"/>
                </a:solidFill>
                <a:latin typeface="NimbusSanL-Regu"/>
              </a:rPr>
              <a:t>This path is stored in </a:t>
            </a:r>
            <a:r>
              <a:rPr lang="en-US" sz="1400" b="0" i="0" u="none" strike="noStrike" baseline="0" dirty="0">
                <a:solidFill>
                  <a:srgbClr val="000000"/>
                </a:solidFill>
                <a:latin typeface="F112"/>
              </a:rPr>
              <a:t>$ANDROID_PRODUCT_OUT </a:t>
            </a:r>
            <a:r>
              <a:rPr lang="en-US" sz="1400" b="0" i="0" u="none" strike="noStrike" baseline="0" dirty="0">
                <a:solidFill>
                  <a:srgbClr val="000000"/>
                </a:solidFill>
                <a:latin typeface="NimbusSanL-Regu"/>
              </a:rPr>
              <a:t>and also in </a:t>
            </a:r>
            <a:r>
              <a:rPr lang="en-US" sz="1400" b="0" i="0" u="none" strike="noStrike" baseline="0" dirty="0">
                <a:solidFill>
                  <a:srgbClr val="000000"/>
                </a:solidFill>
                <a:latin typeface="F112"/>
              </a:rPr>
              <a:t>$OUT</a:t>
            </a:r>
            <a:endParaRPr lang="en-IN" sz="1400" dirty="0"/>
          </a:p>
        </p:txBody>
      </p:sp>
    </p:spTree>
    <p:extLst>
      <p:ext uri="{BB962C8B-B14F-4D97-AF65-F5344CB8AC3E}">
        <p14:creationId xmlns:p14="http://schemas.microsoft.com/office/powerpoint/2010/main" val="20276329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BDC7C-154A-3964-838D-83191F80720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51A9DA3-767F-F101-4BED-9A111B05AB6A}"/>
              </a:ext>
            </a:extLst>
          </p:cNvPr>
          <p:cNvSpPr txBox="1"/>
          <p:nvPr/>
        </p:nvSpPr>
        <p:spPr>
          <a:xfrm>
            <a:off x="306293" y="816851"/>
            <a:ext cx="11701223" cy="5632311"/>
          </a:xfrm>
          <a:prstGeom prst="rect">
            <a:avLst/>
          </a:prstGeom>
          <a:noFill/>
        </p:spPr>
        <p:txBody>
          <a:bodyPr wrap="square">
            <a:spAutoFit/>
          </a:bodyPr>
          <a:lstStyle/>
          <a:p>
            <a:r>
              <a:rPr lang="en-IN" sz="2400" b="1" dirty="0">
                <a:solidFill>
                  <a:srgbClr val="333333"/>
                </a:solidFill>
                <a:latin typeface="NotoSerif"/>
              </a:rPr>
              <a:t>Step 6: </a:t>
            </a:r>
          </a:p>
          <a:p>
            <a:r>
              <a:rPr lang="en-US" sz="2400" b="1" dirty="0">
                <a:solidFill>
                  <a:srgbClr val="333333"/>
                </a:solidFill>
                <a:latin typeface="NotoSerif"/>
              </a:rPr>
              <a:t>Get XRDA3 (AOSP) and XRDA3CAR  (AAOSP) device configuration and Lunch option – </a:t>
            </a:r>
          </a:p>
          <a:p>
            <a:pPr algn="l"/>
            <a:r>
              <a:rPr lang="en-IN" sz="2400" dirty="0">
                <a:solidFill>
                  <a:srgbClr val="555555"/>
                </a:solidFill>
                <a:latin typeface="mplus1mn-regular"/>
              </a:rPr>
              <a:t>$ </a:t>
            </a:r>
            <a:r>
              <a:rPr lang="en-IN" sz="2400" dirty="0">
                <a:solidFill>
                  <a:srgbClr val="003389"/>
                </a:solidFill>
                <a:latin typeface="mplus1mn-regular"/>
              </a:rPr>
              <a:t>cd </a:t>
            </a:r>
            <a:r>
              <a:rPr lang="en-IN" sz="2400" dirty="0">
                <a:solidFill>
                  <a:srgbClr val="33669A"/>
                </a:solidFill>
                <a:latin typeface="mplus1mn-regular"/>
              </a:rPr>
              <a:t>$HOME</a:t>
            </a:r>
            <a:r>
              <a:rPr lang="en-IN" sz="2400" dirty="0">
                <a:solidFill>
                  <a:srgbClr val="333333"/>
                </a:solidFill>
                <a:latin typeface="mplus1mn-regular"/>
              </a:rPr>
              <a:t>/</a:t>
            </a:r>
            <a:r>
              <a:rPr lang="en-IN" sz="2400" dirty="0" err="1">
                <a:solidFill>
                  <a:srgbClr val="333333"/>
                </a:solidFill>
                <a:latin typeface="mplus1mn-regular"/>
              </a:rPr>
              <a:t>aosp</a:t>
            </a:r>
            <a:endParaRPr lang="en-IN" sz="2400" dirty="0">
              <a:solidFill>
                <a:srgbClr val="333333"/>
              </a:solidFill>
              <a:latin typeface="mplus1mn-regular"/>
            </a:endParaRPr>
          </a:p>
          <a:p>
            <a:r>
              <a:rPr lang="en-IN" sz="2400" dirty="0">
                <a:solidFill>
                  <a:srgbClr val="555555"/>
                </a:solidFill>
                <a:latin typeface="mplus1mn-regular"/>
              </a:rPr>
              <a:t>$ </a:t>
            </a:r>
            <a:r>
              <a:rPr lang="en-IN" sz="2400" dirty="0">
                <a:solidFill>
                  <a:srgbClr val="333333"/>
                </a:solidFill>
                <a:latin typeface="mplus1mn-regular"/>
              </a:rPr>
              <a:t>git clone </a:t>
            </a:r>
            <a:r>
              <a:rPr lang="en-IN" sz="2400" dirty="0">
                <a:solidFill>
                  <a:srgbClr val="333333"/>
                </a:solidFill>
                <a:latin typeface="mplus1mn-regular"/>
                <a:hlinkClick r:id="rId3"/>
              </a:rPr>
              <a:t>https://github.com/BuildandShip-stack/xrda3-local-manifest/tree/android14</a:t>
            </a:r>
            <a:r>
              <a:rPr lang="en-IN" sz="2400" dirty="0">
                <a:solidFill>
                  <a:srgbClr val="333333"/>
                </a:solidFill>
                <a:latin typeface="mplus1mn-regular"/>
              </a:rPr>
              <a:t> .repo/</a:t>
            </a:r>
            <a:r>
              <a:rPr lang="en-IN" sz="2400" dirty="0" err="1">
                <a:solidFill>
                  <a:srgbClr val="333333"/>
                </a:solidFill>
                <a:latin typeface="mplus1mn-regular"/>
              </a:rPr>
              <a:t>local_manifests</a:t>
            </a:r>
            <a:r>
              <a:rPr lang="en-IN" sz="2400" dirty="0">
                <a:solidFill>
                  <a:srgbClr val="333333"/>
                </a:solidFill>
                <a:latin typeface="mplus1mn-regular"/>
              </a:rPr>
              <a:t> </a:t>
            </a:r>
            <a:r>
              <a:rPr lang="en-IN" sz="2400" dirty="0">
                <a:solidFill>
                  <a:srgbClr val="0044DE"/>
                </a:solidFill>
                <a:latin typeface="mplus1mn-regular"/>
              </a:rPr>
              <a:t>\</a:t>
            </a:r>
          </a:p>
          <a:p>
            <a:pPr algn="l"/>
            <a:r>
              <a:rPr lang="en-IN" sz="2400" dirty="0">
                <a:solidFill>
                  <a:srgbClr val="BC0066"/>
                </a:solidFill>
                <a:latin typeface="mplus1mn-bold"/>
              </a:rPr>
              <a:t>-b </a:t>
            </a:r>
            <a:r>
              <a:rPr lang="en-IN" sz="2400" dirty="0">
                <a:solidFill>
                  <a:srgbClr val="333333"/>
                </a:solidFill>
                <a:latin typeface="mplus1mn-regular"/>
              </a:rPr>
              <a:t>android14</a:t>
            </a:r>
          </a:p>
          <a:p>
            <a:pPr algn="l"/>
            <a:r>
              <a:rPr lang="en-IN" sz="2400" dirty="0">
                <a:solidFill>
                  <a:srgbClr val="555555"/>
                </a:solidFill>
                <a:latin typeface="mplus1mn-regular"/>
              </a:rPr>
              <a:t>$ </a:t>
            </a:r>
            <a:r>
              <a:rPr lang="en-IN" sz="2400" dirty="0">
                <a:solidFill>
                  <a:srgbClr val="333333"/>
                </a:solidFill>
                <a:latin typeface="mplus1mn-regular"/>
              </a:rPr>
              <a:t>repo </a:t>
            </a:r>
            <a:r>
              <a:rPr lang="en-IN" sz="2400" dirty="0">
                <a:solidFill>
                  <a:srgbClr val="003389"/>
                </a:solidFill>
                <a:latin typeface="mplus1mn-regular"/>
              </a:rPr>
              <a:t>sync </a:t>
            </a:r>
            <a:r>
              <a:rPr lang="en-IN" sz="2400" dirty="0">
                <a:solidFill>
                  <a:srgbClr val="BC0066"/>
                </a:solidFill>
                <a:latin typeface="mplus1mn-bold"/>
              </a:rPr>
              <a:t>–c</a:t>
            </a:r>
          </a:p>
          <a:p>
            <a:pPr algn="l"/>
            <a:endParaRPr lang="en-IN" sz="2400" dirty="0">
              <a:solidFill>
                <a:srgbClr val="BC0066"/>
              </a:solidFill>
              <a:latin typeface="mplus1mn-bold"/>
            </a:endParaRPr>
          </a:p>
          <a:p>
            <a:pPr algn="l"/>
            <a:endParaRPr lang="en-IN" sz="2400" dirty="0">
              <a:solidFill>
                <a:srgbClr val="BC0066"/>
              </a:solidFill>
              <a:latin typeface="mplus1mn-bold"/>
            </a:endParaRPr>
          </a:p>
          <a:p>
            <a:r>
              <a:rPr lang="en-IN" sz="2400" b="1" dirty="0">
                <a:solidFill>
                  <a:srgbClr val="333333"/>
                </a:solidFill>
                <a:latin typeface="NotoSerif"/>
              </a:rPr>
              <a:t>Step 7: </a:t>
            </a:r>
          </a:p>
          <a:p>
            <a:pPr algn="l"/>
            <a:r>
              <a:rPr lang="en-IN" sz="2400" dirty="0">
                <a:solidFill>
                  <a:srgbClr val="555555"/>
                </a:solidFill>
                <a:latin typeface="mplus1mn-regular"/>
              </a:rPr>
              <a:t>$ </a:t>
            </a:r>
            <a:r>
              <a:rPr lang="en-IN" sz="2400" dirty="0">
                <a:solidFill>
                  <a:srgbClr val="003389"/>
                </a:solidFill>
                <a:latin typeface="mplus1mn-regular"/>
              </a:rPr>
              <a:t>cd </a:t>
            </a:r>
            <a:r>
              <a:rPr lang="en-IN" sz="2400" dirty="0">
                <a:solidFill>
                  <a:srgbClr val="33669A"/>
                </a:solidFill>
                <a:latin typeface="mplus1mn-regular"/>
              </a:rPr>
              <a:t>$HOME</a:t>
            </a:r>
            <a:r>
              <a:rPr lang="en-IN" sz="2400" dirty="0">
                <a:solidFill>
                  <a:srgbClr val="333333"/>
                </a:solidFill>
                <a:latin typeface="mplus1mn-regular"/>
              </a:rPr>
              <a:t>/</a:t>
            </a:r>
            <a:r>
              <a:rPr lang="en-IN" sz="2400" dirty="0" err="1">
                <a:solidFill>
                  <a:srgbClr val="333333"/>
                </a:solidFill>
                <a:latin typeface="mplus1mn-regular"/>
              </a:rPr>
              <a:t>aosp</a:t>
            </a:r>
            <a:endParaRPr lang="en-IN" sz="2400" dirty="0">
              <a:solidFill>
                <a:srgbClr val="333333"/>
              </a:solidFill>
              <a:latin typeface="mplus1mn-regular"/>
            </a:endParaRPr>
          </a:p>
          <a:p>
            <a:pPr algn="l"/>
            <a:r>
              <a:rPr lang="en-IN" sz="2400" dirty="0">
                <a:solidFill>
                  <a:srgbClr val="555555"/>
                </a:solidFill>
                <a:latin typeface="mplus1mn-regular"/>
              </a:rPr>
              <a:t>$ </a:t>
            </a:r>
            <a:r>
              <a:rPr lang="en-IN" sz="2400" dirty="0">
                <a:solidFill>
                  <a:srgbClr val="003389"/>
                </a:solidFill>
                <a:latin typeface="mplus1mn-regular"/>
              </a:rPr>
              <a:t>source </a:t>
            </a:r>
            <a:r>
              <a:rPr lang="en-IN" sz="2400" dirty="0">
                <a:solidFill>
                  <a:srgbClr val="333333"/>
                </a:solidFill>
                <a:latin typeface="mplus1mn-regular"/>
              </a:rPr>
              <a:t>build/envsetup.sh</a:t>
            </a:r>
          </a:p>
          <a:p>
            <a:pPr algn="l"/>
            <a:r>
              <a:rPr lang="en-IN" sz="2400" dirty="0">
                <a:solidFill>
                  <a:srgbClr val="555555"/>
                </a:solidFill>
                <a:latin typeface="mplus1mn-regular"/>
              </a:rPr>
              <a:t>$ </a:t>
            </a:r>
            <a:r>
              <a:rPr lang="en-IN" sz="2400" dirty="0">
                <a:solidFill>
                  <a:srgbClr val="333333"/>
                </a:solidFill>
                <a:latin typeface="mplus1mn-regular"/>
              </a:rPr>
              <a:t>lunch </a:t>
            </a:r>
          </a:p>
          <a:p>
            <a:pPr algn="l"/>
            <a:r>
              <a:rPr lang="en-US" sz="2400" dirty="0">
                <a:solidFill>
                  <a:srgbClr val="333333"/>
                </a:solidFill>
                <a:highlight>
                  <a:srgbClr val="FFFF00"/>
                </a:highlight>
                <a:latin typeface="NotoSerif"/>
              </a:rPr>
              <a:t>Select </a:t>
            </a:r>
            <a:r>
              <a:rPr lang="en-US" sz="2400" b="1" dirty="0">
                <a:solidFill>
                  <a:srgbClr val="333333"/>
                </a:solidFill>
                <a:highlight>
                  <a:srgbClr val="FFFF00"/>
                </a:highlight>
                <a:latin typeface="NotoSerif"/>
              </a:rPr>
              <a:t>xrda3</a:t>
            </a:r>
            <a:r>
              <a:rPr lang="en-US" sz="2400" b="1" dirty="0">
                <a:solidFill>
                  <a:srgbClr val="333333"/>
                </a:solidFill>
                <a:highlight>
                  <a:srgbClr val="FFFF00"/>
                </a:highlight>
                <a:latin typeface="NotoSerif-Bold"/>
              </a:rPr>
              <a:t>car-userdebug </a:t>
            </a:r>
            <a:r>
              <a:rPr lang="en-US" sz="2400" dirty="0">
                <a:solidFill>
                  <a:srgbClr val="333333"/>
                </a:solidFill>
                <a:highlight>
                  <a:srgbClr val="FFFF00"/>
                </a:highlight>
                <a:latin typeface="NotoSerif"/>
              </a:rPr>
              <a:t>from the lunch menu</a:t>
            </a:r>
            <a:endParaRPr lang="en-IN" sz="2400" dirty="0">
              <a:solidFill>
                <a:srgbClr val="333333"/>
              </a:solidFill>
              <a:highlight>
                <a:srgbClr val="FFFF00"/>
              </a:highlight>
              <a:latin typeface="mplus1mn-regular"/>
            </a:endParaRPr>
          </a:p>
          <a:p>
            <a:pPr algn="l"/>
            <a:r>
              <a:rPr lang="en-IN" sz="2400" dirty="0">
                <a:solidFill>
                  <a:srgbClr val="555555"/>
                </a:solidFill>
                <a:latin typeface="mplus1mn-regular"/>
              </a:rPr>
              <a:t>$ </a:t>
            </a:r>
            <a:r>
              <a:rPr lang="en-IN" sz="2400" dirty="0">
                <a:solidFill>
                  <a:srgbClr val="333333"/>
                </a:solidFill>
                <a:latin typeface="mplus1mn-regular"/>
              </a:rPr>
              <a:t>make -j32</a:t>
            </a:r>
            <a:endParaRPr lang="en-US" sz="2400" dirty="0">
              <a:solidFill>
                <a:srgbClr val="333333"/>
              </a:solidFill>
              <a:latin typeface="mplus1mn-regular"/>
            </a:endParaRPr>
          </a:p>
        </p:txBody>
      </p:sp>
      <p:sp>
        <p:nvSpPr>
          <p:cNvPr id="2" name="TextBox 1">
            <a:extLst>
              <a:ext uri="{FF2B5EF4-FFF2-40B4-BE49-F238E27FC236}">
                <a16:creationId xmlns:a16="http://schemas.microsoft.com/office/drawing/2014/main" id="{3F986B05-D23B-E227-C661-3F42FA24A59F}"/>
              </a:ext>
            </a:extLst>
          </p:cNvPr>
          <p:cNvSpPr txBox="1"/>
          <p:nvPr/>
        </p:nvSpPr>
        <p:spPr>
          <a:xfrm>
            <a:off x="306293" y="1"/>
            <a:ext cx="10979328" cy="666786"/>
          </a:xfrm>
          <a:prstGeom prst="rect">
            <a:avLst/>
          </a:prstGeom>
          <a:noFill/>
        </p:spPr>
        <p:txBody>
          <a:bodyPr wrap="square">
            <a:spAutoFit/>
          </a:bodyPr>
          <a:lstStyle/>
          <a:p>
            <a:r>
              <a:rPr lang="en-US" sz="3733" b="1" dirty="0"/>
              <a:t>Our Customized Device configuration</a:t>
            </a:r>
            <a:endParaRPr lang="en-IN" sz="3733" b="1" dirty="0"/>
          </a:p>
        </p:txBody>
      </p:sp>
    </p:spTree>
    <p:extLst>
      <p:ext uri="{BB962C8B-B14F-4D97-AF65-F5344CB8AC3E}">
        <p14:creationId xmlns:p14="http://schemas.microsoft.com/office/powerpoint/2010/main" val="1838991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4F6D5-9957-843D-D3F1-BAA90FC6F17E}"/>
            </a:ext>
          </a:extLst>
        </p:cNvPr>
        <p:cNvGrpSpPr/>
        <p:nvPr/>
      </p:nvGrpSpPr>
      <p:grpSpPr>
        <a:xfrm>
          <a:off x="0" y="0"/>
          <a:ext cx="0" cy="0"/>
          <a:chOff x="0" y="0"/>
          <a:chExt cx="0" cy="0"/>
        </a:xfrm>
      </p:grpSpPr>
      <p:sp>
        <p:nvSpPr>
          <p:cNvPr id="8" name="PlaceHolder 1">
            <a:extLst>
              <a:ext uri="{FF2B5EF4-FFF2-40B4-BE49-F238E27FC236}">
                <a16:creationId xmlns:a16="http://schemas.microsoft.com/office/drawing/2014/main" id="{5329CA2B-E861-6DC9-70C4-B8E6C0760706}"/>
              </a:ext>
            </a:extLst>
          </p:cNvPr>
          <p:cNvSpPr>
            <a:spLocks noGrp="1"/>
          </p:cNvSpPr>
          <p:nvPr>
            <p:ph type="title"/>
          </p:nvPr>
        </p:nvSpPr>
        <p:spPr>
          <a:xfrm>
            <a:off x="836106" y="686384"/>
            <a:ext cx="7594972" cy="727771"/>
          </a:xfrm>
          <a:prstGeom prst="rect">
            <a:avLst/>
          </a:prstGeom>
          <a:noFill/>
          <a:ln w="0">
            <a:noFill/>
          </a:ln>
        </p:spPr>
        <p:txBody>
          <a:bodyPr vert="horz" lIns="0" tIns="16800" rIns="0" bIns="0" rtlCol="0" anchor="t">
            <a:noAutofit/>
          </a:bodyPr>
          <a:lstStyle/>
          <a:p>
            <a:pPr marL="16800">
              <a:lnSpc>
                <a:spcPct val="100000"/>
              </a:lnSpc>
              <a:spcBef>
                <a:spcPts val="132"/>
              </a:spcBef>
              <a:tabLst>
                <a:tab pos="0" algn="l"/>
              </a:tabLst>
            </a:pPr>
            <a:r>
              <a:rPr lang="en-US" sz="3200" b="1" spc="-43" dirty="0">
                <a:solidFill>
                  <a:schemeClr val="dk1"/>
                </a:solidFill>
                <a:latin typeface="Times New Roman"/>
              </a:rPr>
              <a:t>Hypervisor-less Solutions</a:t>
            </a:r>
            <a:endParaRPr lang="en-IN" sz="3200" b="1" spc="-43" dirty="0">
              <a:solidFill>
                <a:schemeClr val="dk1"/>
              </a:solidFill>
              <a:latin typeface="Times New Roman"/>
            </a:endParaRPr>
          </a:p>
        </p:txBody>
      </p:sp>
      <p:pic>
        <p:nvPicPr>
          <p:cNvPr id="2" name="Picture 1">
            <a:extLst>
              <a:ext uri="{FF2B5EF4-FFF2-40B4-BE49-F238E27FC236}">
                <a16:creationId xmlns:a16="http://schemas.microsoft.com/office/drawing/2014/main" id="{D50A3ED7-C180-98CA-29D2-831355D4693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7796" y="1453166"/>
            <a:ext cx="9809944" cy="5122525"/>
          </a:xfrm>
          <a:prstGeom prst="rect">
            <a:avLst/>
          </a:prstGeom>
          <a:noFill/>
        </p:spPr>
      </p:pic>
    </p:spTree>
    <p:extLst>
      <p:ext uri="{BB962C8B-B14F-4D97-AF65-F5344CB8AC3E}">
        <p14:creationId xmlns:p14="http://schemas.microsoft.com/office/powerpoint/2010/main" val="14534323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BEE810-572E-A822-D8EF-653F72701F80}"/>
              </a:ext>
            </a:extLst>
          </p:cNvPr>
          <p:cNvSpPr txBox="1"/>
          <p:nvPr/>
        </p:nvSpPr>
        <p:spPr>
          <a:xfrm>
            <a:off x="645458" y="1084018"/>
            <a:ext cx="5325036" cy="2769989"/>
          </a:xfrm>
          <a:prstGeom prst="rect">
            <a:avLst/>
          </a:prstGeom>
          <a:noFill/>
        </p:spPr>
        <p:txBody>
          <a:bodyPr wrap="square">
            <a:spAutoFit/>
          </a:bodyPr>
          <a:lstStyle/>
          <a:p>
            <a:pPr algn="l"/>
            <a:r>
              <a:rPr lang="en-IN" sz="2400" b="1" i="0" u="none" strike="noStrike" baseline="0" dirty="0">
                <a:solidFill>
                  <a:srgbClr val="3333B3"/>
                </a:solidFill>
                <a:latin typeface="NimbusSanL-Bold"/>
              </a:rPr>
              <a:t>Creating a new device</a:t>
            </a:r>
          </a:p>
          <a:p>
            <a:pPr algn="l"/>
            <a:endParaRPr lang="en-IN" sz="2400" b="1" i="0" u="none" strike="noStrike" baseline="0" dirty="0">
              <a:solidFill>
                <a:srgbClr val="3333B3"/>
              </a:solidFill>
              <a:latin typeface="NimbusSanL-Bold"/>
            </a:endParaRPr>
          </a:p>
          <a:p>
            <a:pPr marL="285750" indent="-285750" algn="l">
              <a:buFont typeface="Arial" panose="020B0604020202020204" pitchFamily="34" charset="0"/>
              <a:buChar char="•"/>
            </a:pPr>
            <a:r>
              <a:rPr lang="en-US" sz="1400" b="0" i="0" u="none" strike="noStrike" baseline="0" dirty="0">
                <a:solidFill>
                  <a:srgbClr val="3333B3"/>
                </a:solidFill>
                <a:latin typeface="cmsy10" panose="020B0500000000000000" pitchFamily="34" charset="0"/>
              </a:rPr>
              <a:t> </a:t>
            </a:r>
            <a:r>
              <a:rPr lang="en-US" sz="1400" b="0" i="0" u="none" strike="noStrike" baseline="0" dirty="0">
                <a:solidFill>
                  <a:srgbClr val="000000"/>
                </a:solidFill>
                <a:latin typeface="NimbusSanL-Regu"/>
              </a:rPr>
              <a:t>Device configurations can be in </a:t>
            </a:r>
            <a:r>
              <a:rPr lang="en-US" sz="1400" b="1" i="0" u="none" strike="noStrike" baseline="0" dirty="0">
                <a:solidFill>
                  <a:srgbClr val="000000"/>
                </a:solidFill>
                <a:latin typeface="F112"/>
              </a:rPr>
              <a:t>device/</a:t>
            </a:r>
            <a:r>
              <a:rPr lang="en-US" sz="1400" b="0" i="0" u="none" strike="noStrike" baseline="0" dirty="0">
                <a:solidFill>
                  <a:srgbClr val="000000"/>
                </a:solidFill>
                <a:latin typeface="F112"/>
              </a:rPr>
              <a:t> </a:t>
            </a:r>
            <a:r>
              <a:rPr lang="en-US" sz="1400" b="0" i="0" u="none" strike="noStrike" baseline="0" dirty="0">
                <a:solidFill>
                  <a:srgbClr val="000000"/>
                </a:solidFill>
                <a:latin typeface="NimbusSanL-Regu"/>
              </a:rPr>
              <a:t>or </a:t>
            </a:r>
            <a:r>
              <a:rPr lang="en-US" sz="1400" b="1" i="0" u="none" strike="noStrike" baseline="0" dirty="0">
                <a:solidFill>
                  <a:srgbClr val="000000"/>
                </a:solidFill>
                <a:latin typeface="F112"/>
              </a:rPr>
              <a:t>vendor/ </a:t>
            </a:r>
            <a:r>
              <a:rPr lang="en-US" sz="1400" b="0" i="0" u="none" strike="noStrike" baseline="0" dirty="0">
                <a:solidFill>
                  <a:srgbClr val="000000"/>
                </a:solidFill>
                <a:latin typeface="NimbusSanL-Regu"/>
              </a:rPr>
              <a:t>directories</a:t>
            </a:r>
            <a:br>
              <a:rPr lang="en-US" sz="1400" b="0" i="0" u="none" strike="noStrike" baseline="0" dirty="0">
                <a:solidFill>
                  <a:srgbClr val="000000"/>
                </a:solidFill>
                <a:latin typeface="NimbusSanL-Regu"/>
              </a:rPr>
            </a:br>
            <a:endParaRPr lang="en-US" sz="1400" b="0" i="0" u="none" strike="noStrike" baseline="0" dirty="0">
              <a:solidFill>
                <a:srgbClr val="000000"/>
              </a:solidFill>
              <a:latin typeface="NimbusSanL-Regu"/>
            </a:endParaRPr>
          </a:p>
          <a:p>
            <a:pPr marL="285750" indent="-285750" algn="l">
              <a:buFont typeface="Arial" panose="020B0604020202020204" pitchFamily="34" charset="0"/>
              <a:buChar char="•"/>
            </a:pPr>
            <a:r>
              <a:rPr lang="en-US" sz="1400" b="0" i="0" u="none" strike="noStrike" baseline="0" dirty="0">
                <a:solidFill>
                  <a:srgbClr val="3333B3"/>
                </a:solidFill>
                <a:latin typeface="cmsy10" panose="020B0500000000000000" pitchFamily="34" charset="0"/>
              </a:rPr>
              <a:t> </a:t>
            </a:r>
            <a:r>
              <a:rPr lang="en-US" sz="1400" b="0" i="0" u="none" strike="noStrike" baseline="0" dirty="0">
                <a:solidFill>
                  <a:srgbClr val="000000"/>
                </a:solidFill>
                <a:latin typeface="NimbusSanL-Regu"/>
              </a:rPr>
              <a:t>There is a two-level hierarchy</a:t>
            </a:r>
          </a:p>
          <a:p>
            <a:pPr marL="742950" lvl="1" indent="-285750">
              <a:buFont typeface="Arial" panose="020B0604020202020204" pitchFamily="34" charset="0"/>
              <a:buChar char="•"/>
            </a:pPr>
            <a:r>
              <a:rPr lang="en-IN" sz="1400" b="0" i="0" u="none" strike="noStrike" baseline="0" dirty="0">
                <a:solidFill>
                  <a:srgbClr val="3333B3"/>
                </a:solidFill>
                <a:latin typeface="cmsy10" panose="020B0500000000000000" pitchFamily="34" charset="0"/>
              </a:rPr>
              <a:t> </a:t>
            </a:r>
            <a:r>
              <a:rPr lang="en-IN" sz="1400" b="0" i="0" u="none" strike="noStrike" baseline="0" dirty="0">
                <a:solidFill>
                  <a:srgbClr val="000000"/>
                </a:solidFill>
                <a:latin typeface="NimbusSanL-Regu"/>
              </a:rPr>
              <a:t>organization/product</a:t>
            </a:r>
          </a:p>
          <a:p>
            <a:pPr marL="742950" lvl="1" indent="-285750">
              <a:buFont typeface="Arial" panose="020B0604020202020204" pitchFamily="34" charset="0"/>
              <a:buChar char="•"/>
            </a:pPr>
            <a:r>
              <a:rPr lang="en-US" sz="1400" b="0" i="0" u="none" strike="noStrike" baseline="0" dirty="0">
                <a:solidFill>
                  <a:srgbClr val="3333B3"/>
                </a:solidFill>
                <a:latin typeface="cmsy10" panose="020B0500000000000000" pitchFamily="34" charset="0"/>
              </a:rPr>
              <a:t> </a:t>
            </a:r>
            <a:r>
              <a:rPr lang="en-US" sz="1400" b="0" i="0" u="none" strike="noStrike" baseline="0" dirty="0">
                <a:solidFill>
                  <a:srgbClr val="000000"/>
                </a:solidFill>
                <a:latin typeface="NimbusSanL-Regu"/>
              </a:rPr>
              <a:t>The examples that follow use </a:t>
            </a:r>
            <a:r>
              <a:rPr lang="en-US" sz="1400" b="1" i="0" u="none" strike="noStrike" baseline="0" dirty="0">
                <a:solidFill>
                  <a:srgbClr val="000000"/>
                </a:solidFill>
                <a:latin typeface="NimbusSanL-Bold"/>
              </a:rPr>
              <a:t>xrda3</a:t>
            </a:r>
            <a:br>
              <a:rPr lang="en-US" sz="1400" b="1" i="0" u="none" strike="noStrike" baseline="0" dirty="0">
                <a:solidFill>
                  <a:srgbClr val="000000"/>
                </a:solidFill>
                <a:latin typeface="NimbusSanL-Bold"/>
              </a:rPr>
            </a:br>
            <a:endParaRPr lang="en-US" sz="1400" b="0" i="0" u="none" strike="noStrike" baseline="0" dirty="0">
              <a:solidFill>
                <a:srgbClr val="000000"/>
              </a:solidFill>
              <a:latin typeface="NimbusSanL-Regu"/>
            </a:endParaRPr>
          </a:p>
          <a:p>
            <a:pPr marL="285750" indent="-285750" algn="l">
              <a:buFont typeface="Arial" panose="020B0604020202020204" pitchFamily="34" charset="0"/>
              <a:buChar char="•"/>
            </a:pPr>
            <a:r>
              <a:rPr lang="en-US" sz="1400" b="0" i="0" u="none" strike="noStrike" baseline="0" dirty="0">
                <a:solidFill>
                  <a:srgbClr val="3333B3"/>
                </a:solidFill>
                <a:latin typeface="cmsy10" panose="020B0500000000000000" pitchFamily="34" charset="0"/>
              </a:rPr>
              <a:t> </a:t>
            </a:r>
            <a:r>
              <a:rPr lang="en-US" sz="1400" b="0" i="0" u="none" strike="noStrike" baseline="0" dirty="0">
                <a:solidFill>
                  <a:srgbClr val="000000"/>
                </a:solidFill>
                <a:latin typeface="NimbusSanL-Regu"/>
              </a:rPr>
              <a:t>The two key files are </a:t>
            </a:r>
            <a:r>
              <a:rPr lang="en-US" sz="1400" b="0" i="0" u="none" strike="noStrike" baseline="0" dirty="0">
                <a:solidFill>
                  <a:srgbClr val="000000"/>
                </a:solidFill>
                <a:latin typeface="F112"/>
              </a:rPr>
              <a:t>AndroidProducts.mk </a:t>
            </a:r>
            <a:r>
              <a:rPr lang="en-US" sz="1400" b="0" i="0" u="none" strike="noStrike" baseline="0" dirty="0">
                <a:solidFill>
                  <a:srgbClr val="000000"/>
                </a:solidFill>
                <a:latin typeface="NimbusSanL-Regu"/>
              </a:rPr>
              <a:t>and </a:t>
            </a:r>
            <a:r>
              <a:rPr lang="en-US" sz="1400" b="0" i="0" u="none" strike="noStrike" baseline="0" dirty="0">
                <a:solidFill>
                  <a:srgbClr val="000000"/>
                </a:solidFill>
                <a:latin typeface="F112"/>
              </a:rPr>
              <a:t>BoardConfig.mk</a:t>
            </a:r>
            <a:br>
              <a:rPr lang="en-US" sz="1400" b="0" i="0" u="none" strike="noStrike" baseline="0" dirty="0">
                <a:solidFill>
                  <a:srgbClr val="000000"/>
                </a:solidFill>
                <a:latin typeface="F112"/>
              </a:rPr>
            </a:br>
            <a:endParaRPr lang="en-US" sz="1400" b="0" i="0" u="none" strike="noStrike" baseline="0" dirty="0">
              <a:solidFill>
                <a:srgbClr val="000000"/>
              </a:solidFill>
              <a:latin typeface="F112"/>
            </a:endParaRPr>
          </a:p>
          <a:p>
            <a:pPr marL="285750" indent="-285750" algn="l">
              <a:buFont typeface="Arial" panose="020B0604020202020204" pitchFamily="34" charset="0"/>
              <a:buChar char="•"/>
            </a:pPr>
            <a:r>
              <a:rPr lang="en-US" sz="1400" b="0" i="0" u="none" strike="noStrike" baseline="0" dirty="0">
                <a:solidFill>
                  <a:srgbClr val="3333B3"/>
                </a:solidFill>
                <a:latin typeface="cmsy10" panose="020B0500000000000000" pitchFamily="34" charset="0"/>
              </a:rPr>
              <a:t> </a:t>
            </a:r>
            <a:r>
              <a:rPr lang="en-US" sz="1400" b="0" i="0" u="none" strike="noStrike" baseline="0" dirty="0">
                <a:solidFill>
                  <a:srgbClr val="000000"/>
                </a:solidFill>
                <a:latin typeface="NimbusSanL-Regu"/>
              </a:rPr>
              <a:t>The next few slides describe these essential files...</a:t>
            </a:r>
            <a:endParaRPr lang="en-IN" sz="1400" dirty="0"/>
          </a:p>
        </p:txBody>
      </p:sp>
    </p:spTree>
    <p:extLst>
      <p:ext uri="{BB962C8B-B14F-4D97-AF65-F5344CB8AC3E}">
        <p14:creationId xmlns:p14="http://schemas.microsoft.com/office/powerpoint/2010/main" val="1765305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8771B5-45C1-7561-86B8-66EB9EA76328}"/>
              </a:ext>
            </a:extLst>
          </p:cNvPr>
          <p:cNvSpPr txBox="1"/>
          <p:nvPr/>
        </p:nvSpPr>
        <p:spPr>
          <a:xfrm>
            <a:off x="421341" y="484095"/>
            <a:ext cx="10542494" cy="5139869"/>
          </a:xfrm>
          <a:prstGeom prst="rect">
            <a:avLst/>
          </a:prstGeom>
          <a:noFill/>
        </p:spPr>
        <p:txBody>
          <a:bodyPr wrap="square">
            <a:spAutoFit/>
          </a:bodyPr>
          <a:lstStyle/>
          <a:p>
            <a:pPr algn="l"/>
            <a:r>
              <a:rPr lang="en-IN" sz="3600" b="1" i="0" u="none" strike="noStrike" baseline="0" dirty="0">
                <a:solidFill>
                  <a:srgbClr val="3333B3"/>
                </a:solidFill>
                <a:latin typeface="NimbusSanL-Bold"/>
              </a:rPr>
              <a:t>AndroidProducts.mk</a:t>
            </a:r>
          </a:p>
          <a:p>
            <a:pPr algn="l"/>
            <a:endParaRPr lang="en-IN" sz="3600" b="1" i="0" u="none" strike="noStrike" baseline="0" dirty="0">
              <a:solidFill>
                <a:srgbClr val="3333B3"/>
              </a:solidFill>
              <a:latin typeface="NimbusSanL-Bold"/>
            </a:endParaRPr>
          </a:p>
          <a:p>
            <a:pPr marL="285750" indent="-285750" algn="l">
              <a:buFont typeface="Arial" panose="020B0604020202020204" pitchFamily="34" charset="0"/>
              <a:buChar char="•"/>
            </a:pPr>
            <a:r>
              <a:rPr lang="en-US" sz="1600" b="0" i="0" u="none" strike="noStrike" baseline="0" dirty="0">
                <a:solidFill>
                  <a:srgbClr val="3333B3"/>
                </a:solidFill>
                <a:latin typeface="cmsy10" panose="020B0500000000000000" pitchFamily="34" charset="0"/>
              </a:rPr>
              <a:t> </a:t>
            </a:r>
            <a:r>
              <a:rPr lang="en-US" sz="1600" b="0" i="0" u="none" strike="noStrike" baseline="0" dirty="0">
                <a:solidFill>
                  <a:srgbClr val="000000"/>
                </a:solidFill>
                <a:latin typeface="NimbusSanL-Regu"/>
              </a:rPr>
              <a:t>This is the top-level </a:t>
            </a:r>
            <a:r>
              <a:rPr lang="en-US" sz="1600" b="0" i="0" u="none" strike="noStrike" baseline="0" dirty="0" err="1">
                <a:solidFill>
                  <a:srgbClr val="000000"/>
                </a:solidFill>
                <a:latin typeface="NimbusSanL-Regu"/>
              </a:rPr>
              <a:t>makefile</a:t>
            </a:r>
            <a:r>
              <a:rPr lang="en-US" sz="1600" b="0" i="0" u="none" strike="noStrike" baseline="0" dirty="0">
                <a:solidFill>
                  <a:srgbClr val="000000"/>
                </a:solidFill>
                <a:latin typeface="NimbusSanL-Regu"/>
              </a:rPr>
              <a:t> for a product</a:t>
            </a:r>
            <a:br>
              <a:rPr lang="en-US" sz="1600" b="0" i="0" u="none" strike="noStrike" baseline="0" dirty="0">
                <a:solidFill>
                  <a:srgbClr val="000000"/>
                </a:solidFill>
                <a:latin typeface="NimbusSanL-Regu"/>
              </a:rPr>
            </a:br>
            <a:endParaRPr lang="en-US" sz="1600" b="0" i="0" u="none" strike="noStrike" baseline="0" dirty="0">
              <a:solidFill>
                <a:srgbClr val="000000"/>
              </a:solidFill>
              <a:latin typeface="NimbusSanL-Regu"/>
            </a:endParaRPr>
          </a:p>
          <a:p>
            <a:pPr marL="285750" indent="-285750" algn="l">
              <a:buFont typeface="Arial" panose="020B0604020202020204" pitchFamily="34" charset="0"/>
              <a:buChar char="•"/>
            </a:pPr>
            <a:r>
              <a:rPr lang="en-US" sz="1600" b="0" i="0" u="none" strike="noStrike" baseline="0" dirty="0">
                <a:solidFill>
                  <a:srgbClr val="3333B3"/>
                </a:solidFill>
                <a:latin typeface="cmsy10" panose="020B0500000000000000" pitchFamily="34" charset="0"/>
              </a:rPr>
              <a:t> </a:t>
            </a:r>
            <a:r>
              <a:rPr lang="en-US" sz="1600" b="1" i="0" u="none" strike="noStrike" baseline="0" dirty="0">
                <a:solidFill>
                  <a:srgbClr val="000000"/>
                </a:solidFill>
                <a:latin typeface="F112"/>
              </a:rPr>
              <a:t>PRODUCT_MAKEFILES </a:t>
            </a:r>
            <a:r>
              <a:rPr lang="en-US" sz="1600" b="0" i="0" u="none" strike="noStrike" baseline="0" dirty="0">
                <a:solidFill>
                  <a:srgbClr val="000000"/>
                </a:solidFill>
                <a:latin typeface="NimbusSanL-Regu"/>
              </a:rPr>
              <a:t>lists one or more </a:t>
            </a:r>
            <a:r>
              <a:rPr lang="en-US" sz="1600" b="0" i="0" u="none" strike="noStrike" baseline="0" dirty="0" err="1">
                <a:solidFill>
                  <a:srgbClr val="000000"/>
                </a:solidFill>
                <a:latin typeface="NimbusSanL-Regu"/>
              </a:rPr>
              <a:t>makefiles</a:t>
            </a:r>
            <a:br>
              <a:rPr lang="en-US" sz="1600" b="0" i="0" u="none" strike="noStrike" baseline="0" dirty="0">
                <a:solidFill>
                  <a:srgbClr val="000000"/>
                </a:solidFill>
                <a:latin typeface="NimbusSanL-Regu"/>
              </a:rPr>
            </a:br>
            <a:endParaRPr lang="en-US" sz="1600" b="0" i="0" u="none" strike="noStrike" baseline="0" dirty="0">
              <a:solidFill>
                <a:srgbClr val="000000"/>
              </a:solidFill>
              <a:latin typeface="NimbusSanL-Regu"/>
            </a:endParaRPr>
          </a:p>
          <a:p>
            <a:pPr marL="285750" indent="-285750" algn="l">
              <a:buFont typeface="Arial" panose="020B0604020202020204" pitchFamily="34" charset="0"/>
              <a:buChar char="•"/>
            </a:pPr>
            <a:r>
              <a:rPr lang="en-US" sz="1600" b="0" i="0" u="none" strike="noStrike" baseline="0" dirty="0">
                <a:solidFill>
                  <a:srgbClr val="3333B3"/>
                </a:solidFill>
                <a:latin typeface="cmsy10" panose="020B0500000000000000" pitchFamily="34" charset="0"/>
              </a:rPr>
              <a:t> </a:t>
            </a:r>
            <a:r>
              <a:rPr lang="en-US" sz="1600" b="0" i="0" u="none" strike="noStrike" baseline="0" dirty="0">
                <a:solidFill>
                  <a:srgbClr val="000000"/>
                </a:solidFill>
                <a:latin typeface="NimbusSanL-Regu"/>
              </a:rPr>
              <a:t>(Since Q/10) </a:t>
            </a:r>
            <a:r>
              <a:rPr lang="en-US" sz="1600" b="1" i="0" u="none" strike="noStrike" baseline="0" dirty="0">
                <a:solidFill>
                  <a:srgbClr val="000000"/>
                </a:solidFill>
                <a:latin typeface="F112"/>
              </a:rPr>
              <a:t>COMMON_LUNCH_CHOICES </a:t>
            </a:r>
            <a:r>
              <a:rPr lang="en-US" sz="1600" b="0" i="0" u="none" strike="noStrike" baseline="0" dirty="0">
                <a:solidFill>
                  <a:srgbClr val="000000"/>
                </a:solidFill>
                <a:latin typeface="NimbusSanL-Regu"/>
              </a:rPr>
              <a:t>contains items to add to lunch menu</a:t>
            </a:r>
          </a:p>
          <a:p>
            <a:pPr marL="285750" indent="-285750" algn="l">
              <a:buFont typeface="Arial" panose="020B0604020202020204" pitchFamily="34" charset="0"/>
              <a:buChar char="•"/>
            </a:pPr>
            <a:endParaRPr lang="en-US" sz="1600" b="0" i="0" u="none" strike="noStrike" baseline="0" dirty="0">
              <a:solidFill>
                <a:srgbClr val="000000"/>
              </a:solidFill>
              <a:latin typeface="NimbusSanL-Regu"/>
            </a:endParaRPr>
          </a:p>
          <a:p>
            <a:pPr marL="285750" indent="-285750" algn="l">
              <a:buFont typeface="Arial" panose="020B0604020202020204" pitchFamily="34" charset="0"/>
              <a:buChar char="•"/>
            </a:pPr>
            <a:r>
              <a:rPr lang="en-IN" sz="1600" b="0" i="0" u="none" strike="noStrike" baseline="0" dirty="0">
                <a:solidFill>
                  <a:srgbClr val="3333B3"/>
                </a:solidFill>
                <a:latin typeface="cmsy10" panose="020B0500000000000000" pitchFamily="34" charset="0"/>
              </a:rPr>
              <a:t> </a:t>
            </a:r>
            <a:r>
              <a:rPr lang="en-IN" sz="1600" b="0" i="0" u="none" strike="noStrike" baseline="0" dirty="0">
                <a:solidFill>
                  <a:srgbClr val="000000"/>
                </a:solidFill>
                <a:latin typeface="NimbusSanL-Regu"/>
              </a:rPr>
              <a:t>A simple example:</a:t>
            </a:r>
          </a:p>
          <a:p>
            <a:pPr marL="742950" lvl="1" indent="-285750">
              <a:buFont typeface="Arial" panose="020B0604020202020204" pitchFamily="34" charset="0"/>
              <a:buChar char="•"/>
            </a:pPr>
            <a:r>
              <a:rPr lang="en-US" sz="1600" b="0" i="0" u="none" strike="noStrike" baseline="0" dirty="0">
                <a:solidFill>
                  <a:srgbClr val="000000"/>
                </a:solidFill>
                <a:latin typeface="F98"/>
              </a:rPr>
              <a:t>PRODUCT_MAKEFILES := $(LOCAL_DIR)/</a:t>
            </a:r>
            <a:r>
              <a:rPr lang="en-US" sz="1600" dirty="0">
                <a:solidFill>
                  <a:srgbClr val="000000"/>
                </a:solidFill>
                <a:latin typeface="F98"/>
              </a:rPr>
              <a:t>xrda3</a:t>
            </a:r>
            <a:r>
              <a:rPr lang="en-US" sz="1600" b="0" i="0" u="none" strike="noStrike" baseline="0" dirty="0">
                <a:solidFill>
                  <a:srgbClr val="000000"/>
                </a:solidFill>
                <a:latin typeface="F98"/>
              </a:rPr>
              <a:t>.mk</a:t>
            </a:r>
          </a:p>
          <a:p>
            <a:pPr marL="742950" lvl="1" indent="-285750">
              <a:buFont typeface="Arial" panose="020B0604020202020204" pitchFamily="34" charset="0"/>
              <a:buChar char="•"/>
            </a:pPr>
            <a:r>
              <a:rPr lang="en-IN" sz="1600" b="0" i="0" u="none" strike="noStrike" baseline="0" dirty="0">
                <a:solidFill>
                  <a:srgbClr val="000000"/>
                </a:solidFill>
                <a:latin typeface="F98"/>
              </a:rPr>
              <a:t>COMMON_LUNCH_CHOICES := \</a:t>
            </a:r>
          </a:p>
          <a:p>
            <a:pPr marL="742950" lvl="1" indent="-285750">
              <a:buFont typeface="Arial" panose="020B0604020202020204" pitchFamily="34" charset="0"/>
              <a:buChar char="•"/>
            </a:pPr>
            <a:r>
              <a:rPr lang="en-IN" sz="1600" dirty="0">
                <a:solidFill>
                  <a:srgbClr val="000000"/>
                </a:solidFill>
                <a:latin typeface="F98"/>
              </a:rPr>
              <a:t>xrda3</a:t>
            </a:r>
            <a:r>
              <a:rPr lang="en-IN" sz="1600" b="0" i="0" u="none" strike="noStrike" baseline="0" dirty="0">
                <a:solidFill>
                  <a:srgbClr val="000000"/>
                </a:solidFill>
                <a:latin typeface="F98"/>
              </a:rPr>
              <a:t>-eng</a:t>
            </a:r>
          </a:p>
          <a:p>
            <a:pPr lvl="1"/>
            <a:endParaRPr lang="en-IN" sz="1600" b="0" i="0" u="none" strike="noStrike" baseline="0" dirty="0">
              <a:solidFill>
                <a:srgbClr val="000000"/>
              </a:solidFill>
              <a:latin typeface="F98"/>
            </a:endParaRPr>
          </a:p>
          <a:p>
            <a:pPr marL="285750" indent="-285750" algn="l">
              <a:buFont typeface="Arial" panose="020B0604020202020204" pitchFamily="34" charset="0"/>
              <a:buChar char="•"/>
            </a:pPr>
            <a:r>
              <a:rPr lang="en-US" sz="1600" b="0" i="0" u="none" strike="noStrike" baseline="0" dirty="0">
                <a:solidFill>
                  <a:srgbClr val="000000"/>
                </a:solidFill>
                <a:latin typeface="NimbusSanL-Regu"/>
              </a:rPr>
              <a:t>Search path for AndroidProducts.mk is</a:t>
            </a:r>
          </a:p>
          <a:p>
            <a:pPr marL="742950" lvl="1" indent="-285750">
              <a:buFont typeface="Arial" panose="020B0604020202020204" pitchFamily="34" charset="0"/>
              <a:buChar char="•"/>
            </a:pPr>
            <a:r>
              <a:rPr lang="en-IN" sz="1600" b="0" i="0" u="none" strike="noStrike" baseline="0" dirty="0">
                <a:solidFill>
                  <a:srgbClr val="000000"/>
                </a:solidFill>
                <a:latin typeface="F112"/>
              </a:rPr>
              <a:t>device/*</a:t>
            </a:r>
          </a:p>
          <a:p>
            <a:pPr marL="742950" lvl="1" indent="-285750">
              <a:buFont typeface="Arial" panose="020B0604020202020204" pitchFamily="34" charset="0"/>
              <a:buChar char="•"/>
            </a:pPr>
            <a:r>
              <a:rPr lang="en-IN" sz="1600" b="0" i="0" u="none" strike="noStrike" baseline="0" dirty="0">
                <a:solidFill>
                  <a:srgbClr val="000000"/>
                </a:solidFill>
                <a:latin typeface="F112"/>
              </a:rPr>
              <a:t>vendor/*</a:t>
            </a:r>
            <a:br>
              <a:rPr lang="en-IN" sz="1600" b="0" i="0" u="none" strike="noStrike" baseline="0" dirty="0">
                <a:solidFill>
                  <a:srgbClr val="000000"/>
                </a:solidFill>
                <a:latin typeface="F112"/>
              </a:rPr>
            </a:br>
            <a:endParaRPr lang="en-IN" sz="1600" b="0" i="0" u="none" strike="noStrike" baseline="0" dirty="0">
              <a:solidFill>
                <a:srgbClr val="000000"/>
              </a:solidFill>
              <a:latin typeface="F112"/>
            </a:endParaRPr>
          </a:p>
          <a:p>
            <a:pPr marL="285750" indent="-285750" algn="l">
              <a:buFont typeface="Arial" panose="020B0604020202020204" pitchFamily="34" charset="0"/>
              <a:buChar char="•"/>
            </a:pPr>
            <a:r>
              <a:rPr lang="en-US" sz="1600" b="0" i="0" u="none" strike="noStrike" baseline="0" dirty="0">
                <a:solidFill>
                  <a:srgbClr val="000000"/>
                </a:solidFill>
                <a:latin typeface="F112"/>
              </a:rPr>
              <a:t>$LOCAL_DIR </a:t>
            </a:r>
            <a:r>
              <a:rPr lang="en-US" sz="1600" b="0" i="0" u="none" strike="noStrike" baseline="0" dirty="0">
                <a:solidFill>
                  <a:srgbClr val="000000"/>
                </a:solidFill>
                <a:latin typeface="NimbusSanL-Regu"/>
              </a:rPr>
              <a:t>is the path to the directory containing the AndroidProducts.mk file</a:t>
            </a:r>
            <a:endParaRPr lang="en-IN" sz="1600" dirty="0"/>
          </a:p>
        </p:txBody>
      </p:sp>
    </p:spTree>
    <p:extLst>
      <p:ext uri="{BB962C8B-B14F-4D97-AF65-F5344CB8AC3E}">
        <p14:creationId xmlns:p14="http://schemas.microsoft.com/office/powerpoint/2010/main" val="31839052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8D0E0-F0DA-96A6-D525-F8B6778DBA3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99782E7-F63F-4375-D333-B1D9D573CF8C}"/>
              </a:ext>
            </a:extLst>
          </p:cNvPr>
          <p:cNvSpPr/>
          <p:nvPr/>
        </p:nvSpPr>
        <p:spPr>
          <a:xfrm>
            <a:off x="717176" y="3612776"/>
            <a:ext cx="4527177" cy="138953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69F9EDB4-6962-2292-6E43-456A73885F1F}"/>
              </a:ext>
            </a:extLst>
          </p:cNvPr>
          <p:cNvSpPr txBox="1"/>
          <p:nvPr/>
        </p:nvSpPr>
        <p:spPr>
          <a:xfrm>
            <a:off x="295834" y="259303"/>
            <a:ext cx="11080378" cy="6463308"/>
          </a:xfrm>
          <a:prstGeom prst="rect">
            <a:avLst/>
          </a:prstGeom>
          <a:noFill/>
        </p:spPr>
        <p:txBody>
          <a:bodyPr wrap="square">
            <a:spAutoFit/>
          </a:bodyPr>
          <a:lstStyle/>
          <a:p>
            <a:pPr algn="l"/>
            <a:r>
              <a:rPr lang="en-IN" sz="3200" b="1" i="0" u="none" strike="noStrike" baseline="0" dirty="0">
                <a:solidFill>
                  <a:srgbClr val="3333B3"/>
                </a:solidFill>
                <a:latin typeface="NimbusSanL-Bold"/>
              </a:rPr>
              <a:t>Product </a:t>
            </a:r>
            <a:r>
              <a:rPr lang="en-IN" sz="3200" b="1" i="0" u="none" strike="noStrike" baseline="0" dirty="0" err="1">
                <a:solidFill>
                  <a:srgbClr val="3333B3"/>
                </a:solidFill>
                <a:latin typeface="NimbusSanL-Bold"/>
              </a:rPr>
              <a:t>makefiles</a:t>
            </a:r>
            <a:r>
              <a:rPr lang="en-IN" sz="3200" b="1" i="0" u="none" strike="noStrike" baseline="0" dirty="0">
                <a:solidFill>
                  <a:srgbClr val="3333B3"/>
                </a:solidFill>
                <a:latin typeface="NimbusSanL-Bold"/>
              </a:rPr>
              <a:t> (e.g. xrda3.mk)</a:t>
            </a:r>
          </a:p>
          <a:p>
            <a:pPr algn="l"/>
            <a:endParaRPr lang="en-IN" sz="3200" b="1" i="0" u="none" strike="noStrike" baseline="0" dirty="0">
              <a:solidFill>
                <a:srgbClr val="3333B3"/>
              </a:solidFill>
              <a:latin typeface="NimbusSanL-Bold"/>
            </a:endParaRPr>
          </a:p>
          <a:p>
            <a:pPr marL="285750" indent="-285750" algn="l">
              <a:buFont typeface="Arial" panose="020B0604020202020204" pitchFamily="34" charset="0"/>
              <a:buChar char="•"/>
            </a:pPr>
            <a:r>
              <a:rPr lang="en-IN" sz="1400" b="0" i="0" u="none" strike="noStrike" baseline="0" dirty="0">
                <a:solidFill>
                  <a:srgbClr val="3333B3"/>
                </a:solidFill>
                <a:latin typeface="cmsy10" panose="020B0500000000000000" pitchFamily="34" charset="0"/>
              </a:rPr>
              <a:t> </a:t>
            </a:r>
            <a:r>
              <a:rPr lang="en-IN" sz="1400" b="0" i="0" u="none" strike="noStrike" baseline="0" dirty="0">
                <a:solidFill>
                  <a:srgbClr val="000000"/>
                </a:solidFill>
                <a:latin typeface="NimbusSanL-Regu"/>
              </a:rPr>
              <a:t>One per product</a:t>
            </a:r>
            <a:br>
              <a:rPr lang="en-IN" sz="1400" b="0" i="0" u="none" strike="noStrike" baseline="0" dirty="0">
                <a:solidFill>
                  <a:srgbClr val="000000"/>
                </a:solidFill>
                <a:latin typeface="NimbusSanL-Regu"/>
              </a:rPr>
            </a:br>
            <a:endParaRPr lang="en-IN" sz="1400" b="0" i="0" u="none" strike="noStrike" baseline="0" dirty="0">
              <a:solidFill>
                <a:srgbClr val="000000"/>
              </a:solidFill>
              <a:latin typeface="NimbusSanL-Regu"/>
            </a:endParaRPr>
          </a:p>
          <a:p>
            <a:pPr marL="285750" indent="-285750" algn="l">
              <a:buFont typeface="Arial" panose="020B0604020202020204" pitchFamily="34" charset="0"/>
              <a:buChar char="•"/>
            </a:pPr>
            <a:r>
              <a:rPr lang="en-US" sz="1400" b="0" i="0" u="none" strike="noStrike" baseline="0" dirty="0">
                <a:solidFill>
                  <a:srgbClr val="3333B3"/>
                </a:solidFill>
                <a:latin typeface="cmsy10" panose="020B0500000000000000" pitchFamily="34" charset="0"/>
              </a:rPr>
              <a:t> </a:t>
            </a:r>
            <a:r>
              <a:rPr lang="en-US" sz="1400" b="0" i="0" u="none" strike="noStrike" baseline="0" dirty="0">
                <a:solidFill>
                  <a:srgbClr val="000000"/>
                </a:solidFill>
                <a:latin typeface="NimbusSanL-Regu"/>
              </a:rPr>
              <a:t>Variable names mostly begin with </a:t>
            </a:r>
            <a:r>
              <a:rPr lang="en-US" sz="1400" b="0" i="0" u="none" strike="noStrike" baseline="0" dirty="0">
                <a:solidFill>
                  <a:srgbClr val="000000"/>
                </a:solidFill>
                <a:latin typeface="F112"/>
              </a:rPr>
              <a:t>PRODUCT_</a:t>
            </a:r>
            <a:br>
              <a:rPr lang="en-US" sz="1400" b="0" i="0" u="none" strike="noStrike" baseline="0" dirty="0">
                <a:solidFill>
                  <a:srgbClr val="000000"/>
                </a:solidFill>
                <a:latin typeface="F112"/>
              </a:rPr>
            </a:br>
            <a:endParaRPr lang="en-US" sz="1400" b="0" i="0" u="none" strike="noStrike" baseline="0" dirty="0">
              <a:solidFill>
                <a:srgbClr val="000000"/>
              </a:solidFill>
              <a:latin typeface="F112"/>
            </a:endParaRPr>
          </a:p>
          <a:p>
            <a:pPr marL="285750" indent="-285750" algn="l">
              <a:buFont typeface="Arial" panose="020B0604020202020204" pitchFamily="34" charset="0"/>
              <a:buChar char="•"/>
            </a:pPr>
            <a:r>
              <a:rPr lang="en-IN" sz="1400" b="0" i="0" u="none" strike="noStrike" baseline="0" dirty="0">
                <a:solidFill>
                  <a:srgbClr val="3333B3"/>
                </a:solidFill>
                <a:latin typeface="cmsy10" panose="020B0500000000000000" pitchFamily="34" charset="0"/>
              </a:rPr>
              <a:t> </a:t>
            </a:r>
            <a:r>
              <a:rPr lang="en-IN" sz="1400" b="0" i="0" u="none" strike="noStrike" baseline="0" dirty="0">
                <a:solidFill>
                  <a:srgbClr val="000000"/>
                </a:solidFill>
                <a:latin typeface="NimbusSanL-Regu"/>
              </a:rPr>
              <a:t>Must</a:t>
            </a:r>
          </a:p>
          <a:p>
            <a:pPr marL="742950" lvl="1" indent="-285750">
              <a:buFont typeface="Arial" panose="020B0604020202020204" pitchFamily="34" charset="0"/>
              <a:buChar char="•"/>
            </a:pPr>
            <a:r>
              <a:rPr lang="en-US" sz="1400" b="0" i="0" u="none" strike="noStrike" baseline="0" dirty="0">
                <a:solidFill>
                  <a:srgbClr val="3333B3"/>
                </a:solidFill>
                <a:latin typeface="cmsy10" panose="020B0500000000000000" pitchFamily="34" charset="0"/>
              </a:rPr>
              <a:t> </a:t>
            </a:r>
            <a:r>
              <a:rPr lang="en-US" sz="1400" b="0" i="0" u="none" strike="noStrike" baseline="0" dirty="0">
                <a:solidFill>
                  <a:srgbClr val="000000"/>
                </a:solidFill>
                <a:latin typeface="NimbusSanL-Regu"/>
              </a:rPr>
              <a:t>inherit detailed product definition, normally a generic product followed by local</a:t>
            </a:r>
          </a:p>
          <a:p>
            <a:pPr marL="742950" lvl="1" indent="-285750">
              <a:buFont typeface="Arial" panose="020B0604020202020204" pitchFamily="34" charset="0"/>
              <a:buChar char="•"/>
            </a:pPr>
            <a:r>
              <a:rPr lang="en-IN" sz="1400" b="0" i="0" u="none" strike="noStrike" baseline="0" dirty="0">
                <a:solidFill>
                  <a:srgbClr val="000000"/>
                </a:solidFill>
                <a:latin typeface="NimbusSanL-Regu"/>
              </a:rPr>
              <a:t>product</a:t>
            </a:r>
          </a:p>
          <a:p>
            <a:pPr marL="742950" lvl="1" indent="-285750">
              <a:buFont typeface="Arial" panose="020B0604020202020204" pitchFamily="34" charset="0"/>
              <a:buChar char="•"/>
            </a:pPr>
            <a:r>
              <a:rPr lang="en-US" sz="1400" b="0" i="0" u="none" strike="noStrike" baseline="0" dirty="0">
                <a:solidFill>
                  <a:srgbClr val="3333B3"/>
                </a:solidFill>
                <a:latin typeface="cmsy10" panose="020B0500000000000000" pitchFamily="34" charset="0"/>
              </a:rPr>
              <a:t> </a:t>
            </a:r>
            <a:r>
              <a:rPr lang="en-US" sz="1400" b="0" i="0" u="none" strike="noStrike" baseline="0" dirty="0">
                <a:solidFill>
                  <a:srgbClr val="000000"/>
                </a:solidFill>
                <a:latin typeface="NimbusSanL-Regu"/>
              </a:rPr>
              <a:t>set </a:t>
            </a:r>
            <a:r>
              <a:rPr lang="en-US" sz="1400" b="0" i="0" u="none" strike="noStrike" baseline="0" dirty="0">
                <a:solidFill>
                  <a:srgbClr val="000000"/>
                </a:solidFill>
                <a:latin typeface="F112"/>
              </a:rPr>
              <a:t>PRODUCT_NAME </a:t>
            </a:r>
            <a:r>
              <a:rPr lang="en-US" sz="1400" b="0" i="0" u="none" strike="noStrike" baseline="0" dirty="0">
                <a:solidFill>
                  <a:srgbClr val="000000"/>
                </a:solidFill>
                <a:latin typeface="NimbusSanL-Regu"/>
              </a:rPr>
              <a:t>to base name of the product </a:t>
            </a:r>
            <a:r>
              <a:rPr lang="en-US" sz="1400" b="0" i="0" u="none" strike="noStrike" baseline="0" dirty="0" err="1">
                <a:solidFill>
                  <a:srgbClr val="000000"/>
                </a:solidFill>
                <a:latin typeface="NimbusSanL-Regu"/>
              </a:rPr>
              <a:t>makefile</a:t>
            </a:r>
            <a:endParaRPr lang="en-US" sz="1400" b="0" i="0" u="none" strike="noStrike" baseline="0" dirty="0">
              <a:solidFill>
                <a:srgbClr val="000000"/>
              </a:solidFill>
              <a:latin typeface="NimbusSanL-Regu"/>
            </a:endParaRPr>
          </a:p>
          <a:p>
            <a:pPr marL="742950" lvl="1" indent="-285750">
              <a:buFont typeface="Arial" panose="020B0604020202020204" pitchFamily="34" charset="0"/>
              <a:buChar char="•"/>
            </a:pPr>
            <a:r>
              <a:rPr lang="en-US" sz="1400" b="0" i="0" u="none" strike="noStrike" baseline="0" dirty="0">
                <a:solidFill>
                  <a:srgbClr val="3333B3"/>
                </a:solidFill>
                <a:latin typeface="cmsy10" panose="020B0500000000000000" pitchFamily="34" charset="0"/>
              </a:rPr>
              <a:t> </a:t>
            </a:r>
            <a:r>
              <a:rPr lang="en-US" sz="1400" b="0" i="0" u="none" strike="noStrike" baseline="0" dirty="0">
                <a:solidFill>
                  <a:srgbClr val="000000"/>
                </a:solidFill>
                <a:latin typeface="NimbusSanL-Regu"/>
              </a:rPr>
              <a:t>set </a:t>
            </a:r>
            <a:r>
              <a:rPr lang="en-US" sz="1400" b="0" i="0" u="none" strike="noStrike" baseline="0" dirty="0">
                <a:solidFill>
                  <a:srgbClr val="000000"/>
                </a:solidFill>
                <a:latin typeface="F112"/>
              </a:rPr>
              <a:t>PRODUCT_DEVICE </a:t>
            </a:r>
            <a:r>
              <a:rPr lang="en-US" sz="1400" b="0" i="0" u="none" strike="noStrike" baseline="0" dirty="0">
                <a:solidFill>
                  <a:srgbClr val="000000"/>
                </a:solidFill>
                <a:latin typeface="NimbusSanL-Regu"/>
              </a:rPr>
              <a:t>to the directory that contains the BoardConfig.mk file</a:t>
            </a:r>
            <a:br>
              <a:rPr lang="en-US" sz="1400" b="0" i="0" u="none" strike="noStrike" baseline="0" dirty="0">
                <a:solidFill>
                  <a:srgbClr val="000000"/>
                </a:solidFill>
                <a:latin typeface="NimbusSanL-Regu"/>
              </a:rPr>
            </a:br>
            <a:endParaRPr lang="en-US" sz="1400" b="0" i="0" u="none" strike="noStrike" baseline="0" dirty="0">
              <a:solidFill>
                <a:srgbClr val="000000"/>
              </a:solidFill>
              <a:latin typeface="NimbusSanL-Regu"/>
            </a:endParaRPr>
          </a:p>
          <a:p>
            <a:pPr marL="285750" indent="-285750" algn="l">
              <a:buFont typeface="Arial" panose="020B0604020202020204" pitchFamily="34" charset="0"/>
              <a:buChar char="•"/>
            </a:pPr>
            <a:r>
              <a:rPr lang="en-US" sz="1400" b="0" i="0" u="none" strike="noStrike" baseline="0" dirty="0">
                <a:solidFill>
                  <a:srgbClr val="3333B3"/>
                </a:solidFill>
                <a:latin typeface="cmsy10" panose="020B0500000000000000" pitchFamily="34" charset="0"/>
              </a:rPr>
              <a:t> </a:t>
            </a:r>
            <a:r>
              <a:rPr lang="en-US" sz="1400" b="0" i="0" u="none" strike="noStrike" baseline="0" dirty="0">
                <a:solidFill>
                  <a:srgbClr val="000000"/>
                </a:solidFill>
                <a:latin typeface="NimbusSanL-Regu"/>
              </a:rPr>
              <a:t>Simple example -&gt; </a:t>
            </a:r>
            <a:r>
              <a:rPr lang="en-IN" sz="1400" dirty="0">
                <a:solidFill>
                  <a:srgbClr val="000000"/>
                </a:solidFill>
                <a:latin typeface="NimbusSanL-Regu"/>
              </a:rPr>
              <a:t>File name xrda3.mk</a:t>
            </a:r>
          </a:p>
          <a:p>
            <a:pPr marL="742950" lvl="1" indent="-285750">
              <a:buFont typeface="Arial" panose="020B0604020202020204" pitchFamily="34" charset="0"/>
              <a:buChar char="•"/>
            </a:pPr>
            <a:r>
              <a:rPr lang="en-US" sz="1400" dirty="0">
                <a:solidFill>
                  <a:srgbClr val="000000"/>
                </a:solidFill>
                <a:latin typeface="NimbusSanL-Regu"/>
              </a:rPr>
              <a:t>$(call inherit-product, $(LOCAL_PATH)/device.mk)</a:t>
            </a:r>
          </a:p>
          <a:p>
            <a:pPr marL="742950" lvl="1" indent="-285750">
              <a:buFont typeface="Arial" panose="020B0604020202020204" pitchFamily="34" charset="0"/>
              <a:buChar char="•"/>
            </a:pPr>
            <a:endParaRPr lang="en-US" sz="1400" dirty="0">
              <a:solidFill>
                <a:srgbClr val="000000"/>
              </a:solidFill>
              <a:latin typeface="NimbusSanL-Regu"/>
            </a:endParaRPr>
          </a:p>
          <a:p>
            <a:pPr marL="742950" lvl="1" indent="-285750">
              <a:buFont typeface="Arial" panose="020B0604020202020204" pitchFamily="34" charset="0"/>
              <a:buChar char="•"/>
            </a:pPr>
            <a:r>
              <a:rPr lang="en-US" sz="1400" dirty="0">
                <a:solidFill>
                  <a:srgbClr val="000000"/>
                </a:solidFill>
                <a:latin typeface="NimbusSanL-Regu"/>
              </a:rPr>
              <a:t>PRODUCT_NAME := xrda3</a:t>
            </a:r>
          </a:p>
          <a:p>
            <a:pPr marL="742950" lvl="1" indent="-285750">
              <a:buFont typeface="Arial" panose="020B0604020202020204" pitchFamily="34" charset="0"/>
              <a:buChar char="•"/>
            </a:pPr>
            <a:r>
              <a:rPr lang="en-US" sz="1400" dirty="0">
                <a:solidFill>
                  <a:srgbClr val="000000"/>
                </a:solidFill>
                <a:latin typeface="NimbusSanL-Regu"/>
              </a:rPr>
              <a:t>PRODUCT_DEVICE := xrda3</a:t>
            </a:r>
          </a:p>
          <a:p>
            <a:pPr marL="742950" lvl="1" indent="-285750">
              <a:buFont typeface="Arial" panose="020B0604020202020204" pitchFamily="34" charset="0"/>
              <a:buChar char="•"/>
            </a:pPr>
            <a:r>
              <a:rPr lang="en-US" sz="1400" dirty="0">
                <a:solidFill>
                  <a:srgbClr val="000000"/>
                </a:solidFill>
                <a:latin typeface="NimbusSanL-Regu"/>
              </a:rPr>
              <a:t>PRODUCT_BRAND := XRDA3_Cybernetics</a:t>
            </a:r>
          </a:p>
          <a:p>
            <a:pPr marL="742950" lvl="1" indent="-285750">
              <a:buFont typeface="Arial" panose="020B0604020202020204" pitchFamily="34" charset="0"/>
              <a:buChar char="•"/>
            </a:pPr>
            <a:r>
              <a:rPr lang="en-US" sz="1400" dirty="0">
                <a:solidFill>
                  <a:srgbClr val="000000"/>
                </a:solidFill>
                <a:latin typeface="NimbusSanL-Regu"/>
              </a:rPr>
              <a:t>PRODUCT_MODEL := XRDA3 Phone</a:t>
            </a:r>
          </a:p>
          <a:p>
            <a:endParaRPr lang="en-US" sz="1400" dirty="0">
              <a:solidFill>
                <a:srgbClr val="000000"/>
              </a:solidFill>
              <a:latin typeface="NimbusSanL-Regu"/>
            </a:endParaRPr>
          </a:p>
          <a:p>
            <a:pPr marL="285750" indent="-285750">
              <a:buFont typeface="Arial" panose="020B0604020202020204" pitchFamily="34" charset="0"/>
              <a:buChar char="•"/>
            </a:pPr>
            <a:r>
              <a:rPr lang="en-IN" sz="1400" dirty="0">
                <a:solidFill>
                  <a:srgbClr val="000000"/>
                </a:solidFill>
                <a:latin typeface="NimbusSanL-Regu"/>
              </a:rPr>
              <a:t>Meaning of variables</a:t>
            </a:r>
          </a:p>
          <a:p>
            <a:r>
              <a:rPr lang="en-IN" sz="1400" dirty="0">
                <a:solidFill>
                  <a:srgbClr val="000000"/>
                </a:solidFill>
                <a:latin typeface="NimbusSanL-Regu"/>
              </a:rPr>
              <a:t>Tag                                                  System property                                               Usage</a:t>
            </a:r>
          </a:p>
          <a:p>
            <a:r>
              <a:rPr lang="en-US" sz="1400" dirty="0">
                <a:solidFill>
                  <a:srgbClr val="000000"/>
                </a:solidFill>
                <a:latin typeface="NimbusSanL-Regu"/>
              </a:rPr>
              <a:t>PRODUCT_NAME                         ro.product.name                               Copied to $TARGET_PRODUCT</a:t>
            </a:r>
          </a:p>
          <a:p>
            <a:r>
              <a:rPr lang="en-US" sz="1400" dirty="0">
                <a:solidFill>
                  <a:srgbClr val="000000"/>
                </a:solidFill>
                <a:latin typeface="NimbusSanL-Regu"/>
              </a:rPr>
              <a:t>PRODUCT_DEVICE                       </a:t>
            </a:r>
            <a:r>
              <a:rPr lang="en-US" sz="1400" dirty="0" err="1">
                <a:solidFill>
                  <a:srgbClr val="000000"/>
                </a:solidFill>
                <a:latin typeface="NimbusSanL-Regu"/>
              </a:rPr>
              <a:t>ro.product.device</a:t>
            </a:r>
            <a:r>
              <a:rPr lang="en-US" sz="1400" dirty="0">
                <a:solidFill>
                  <a:srgbClr val="000000"/>
                </a:solidFill>
                <a:latin typeface="NimbusSanL-Regu"/>
              </a:rPr>
              <a:t>                             Location of BoardConfig.mk; directory in $OUT</a:t>
            </a:r>
          </a:p>
          <a:p>
            <a:r>
              <a:rPr lang="en-US" sz="1400" dirty="0">
                <a:solidFill>
                  <a:srgbClr val="000000"/>
                </a:solidFill>
                <a:latin typeface="NimbusSanL-Regu"/>
              </a:rPr>
              <a:t>PRODUCT_MODEL                       </a:t>
            </a:r>
            <a:r>
              <a:rPr lang="en-US" sz="1400" dirty="0" err="1">
                <a:solidFill>
                  <a:srgbClr val="000000"/>
                </a:solidFill>
                <a:latin typeface="NimbusSanL-Regu"/>
              </a:rPr>
              <a:t>ro.product.model</a:t>
            </a:r>
            <a:r>
              <a:rPr lang="en-US" sz="1400" dirty="0">
                <a:solidFill>
                  <a:srgbClr val="000000"/>
                </a:solidFill>
                <a:latin typeface="NimbusSanL-Regu"/>
              </a:rPr>
              <a:t> T                          </a:t>
            </a:r>
            <a:r>
              <a:rPr lang="en-US" sz="1400" dirty="0" err="1">
                <a:solidFill>
                  <a:srgbClr val="000000"/>
                </a:solidFill>
                <a:latin typeface="NimbusSanL-Regu"/>
              </a:rPr>
              <a:t>ext</a:t>
            </a:r>
            <a:r>
              <a:rPr lang="en-US" sz="1400" dirty="0">
                <a:solidFill>
                  <a:srgbClr val="000000"/>
                </a:solidFill>
                <a:latin typeface="NimbusSanL-Regu"/>
              </a:rPr>
              <a:t> displayed in About - Model number</a:t>
            </a:r>
          </a:p>
          <a:p>
            <a:r>
              <a:rPr lang="en-US" sz="1400" dirty="0">
                <a:solidFill>
                  <a:srgbClr val="000000"/>
                </a:solidFill>
                <a:latin typeface="NimbusSanL-Regu"/>
              </a:rPr>
              <a:t>PRODUCT_BRAND                       </a:t>
            </a:r>
            <a:r>
              <a:rPr lang="en-US" sz="1400" dirty="0" err="1">
                <a:solidFill>
                  <a:srgbClr val="000000"/>
                </a:solidFill>
                <a:latin typeface="NimbusSanL-Regu"/>
              </a:rPr>
              <a:t>ro.product.brand</a:t>
            </a:r>
            <a:r>
              <a:rPr lang="en-US" sz="1400" dirty="0">
                <a:solidFill>
                  <a:srgbClr val="000000"/>
                </a:solidFill>
                <a:latin typeface="NimbusSanL-Regu"/>
              </a:rPr>
              <a:t>                               Build fingerprint (mustn’t contain spaces</a:t>
            </a:r>
          </a:p>
          <a:p>
            <a:pPr marL="285750" indent="-285750" algn="l">
              <a:buFont typeface="Arial" panose="020B0604020202020204" pitchFamily="34" charset="0"/>
              <a:buChar char="•"/>
            </a:pPr>
            <a:endParaRPr lang="en-US" sz="1400" b="0" i="0" u="none" strike="noStrike" baseline="0" dirty="0">
              <a:solidFill>
                <a:srgbClr val="000000"/>
              </a:solidFill>
              <a:latin typeface="NimbusSanL-Regu"/>
            </a:endParaRPr>
          </a:p>
        </p:txBody>
      </p:sp>
    </p:spTree>
    <p:extLst>
      <p:ext uri="{BB962C8B-B14F-4D97-AF65-F5344CB8AC3E}">
        <p14:creationId xmlns:p14="http://schemas.microsoft.com/office/powerpoint/2010/main" val="3594764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CF000-1AF3-E70B-C99C-A164FC2C8C1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EC61AB9-66E0-9652-ED3A-1E77D8B2AB6F}"/>
              </a:ext>
            </a:extLst>
          </p:cNvPr>
          <p:cNvSpPr txBox="1"/>
          <p:nvPr/>
        </p:nvSpPr>
        <p:spPr>
          <a:xfrm>
            <a:off x="537883" y="971979"/>
            <a:ext cx="11134164" cy="2923877"/>
          </a:xfrm>
          <a:prstGeom prst="rect">
            <a:avLst/>
          </a:prstGeom>
          <a:noFill/>
        </p:spPr>
        <p:txBody>
          <a:bodyPr wrap="square">
            <a:spAutoFit/>
          </a:bodyPr>
          <a:lstStyle/>
          <a:p>
            <a:pPr algn="l"/>
            <a:r>
              <a:rPr lang="en-IN" sz="3600" b="1" i="0" u="none" strike="noStrike" baseline="0" dirty="0">
                <a:solidFill>
                  <a:srgbClr val="3333B3"/>
                </a:solidFill>
                <a:latin typeface="NimbusSanL-Bold"/>
              </a:rPr>
              <a:t>Pre-defined products</a:t>
            </a:r>
          </a:p>
          <a:p>
            <a:pPr algn="l"/>
            <a:endParaRPr lang="en-IN" sz="3600" b="1" i="0" u="none" strike="noStrike" baseline="0" dirty="0">
              <a:solidFill>
                <a:srgbClr val="3333B3"/>
              </a:solidFill>
              <a:latin typeface="NimbusSanL-Bold"/>
            </a:endParaRPr>
          </a:p>
          <a:p>
            <a:pPr marL="457200" indent="-457200" algn="l">
              <a:buFont typeface="Arial" panose="020B0604020202020204" pitchFamily="34" charset="0"/>
              <a:buChar char="•"/>
            </a:pPr>
            <a:r>
              <a:rPr lang="en-US" sz="2800" b="0" i="0" u="none" strike="noStrike" baseline="0" dirty="0">
                <a:solidFill>
                  <a:srgbClr val="3333B3"/>
                </a:solidFill>
                <a:latin typeface="cmsy10" panose="020B0500000000000000" pitchFamily="34" charset="0"/>
              </a:rPr>
              <a:t> </a:t>
            </a:r>
            <a:r>
              <a:rPr lang="en-US" sz="2800" b="0" i="0" u="none" strike="noStrike" baseline="0" dirty="0">
                <a:solidFill>
                  <a:srgbClr val="000000"/>
                </a:solidFill>
                <a:latin typeface="NimbusSanL-Regu"/>
              </a:rPr>
              <a:t>Phone: </a:t>
            </a:r>
            <a:r>
              <a:rPr lang="en-US" sz="1800" b="0" i="0" u="none" strike="noStrike" baseline="0" dirty="0">
                <a:solidFill>
                  <a:srgbClr val="000000"/>
                </a:solidFill>
                <a:latin typeface="F112"/>
              </a:rPr>
              <a:t>$AOSP/build/target/product/aosp_base_telephony.mk</a:t>
            </a:r>
          </a:p>
          <a:p>
            <a:pPr marL="457200" indent="-457200" algn="l">
              <a:buFont typeface="Arial" panose="020B0604020202020204" pitchFamily="34" charset="0"/>
              <a:buChar char="•"/>
            </a:pPr>
            <a:r>
              <a:rPr lang="en-US" sz="2800" b="0" i="0" u="none" strike="noStrike" baseline="0" dirty="0">
                <a:solidFill>
                  <a:srgbClr val="3333B3"/>
                </a:solidFill>
                <a:latin typeface="cmsy10" panose="020B0500000000000000" pitchFamily="34" charset="0"/>
              </a:rPr>
              <a:t> </a:t>
            </a:r>
            <a:r>
              <a:rPr lang="en-US" sz="2800" b="0" i="0" u="none" strike="noStrike" baseline="0" dirty="0">
                <a:solidFill>
                  <a:srgbClr val="000000"/>
                </a:solidFill>
                <a:latin typeface="NimbusSanL-Regu"/>
              </a:rPr>
              <a:t>Tablet (phone without telephony): </a:t>
            </a:r>
            <a:r>
              <a:rPr lang="en-US" sz="1800" b="0" i="0" u="none" strike="noStrike" baseline="0" dirty="0">
                <a:solidFill>
                  <a:srgbClr val="000000"/>
                </a:solidFill>
                <a:latin typeface="F112"/>
              </a:rPr>
              <a:t>$AOSP/build/target/product/aosp_base.mk</a:t>
            </a:r>
          </a:p>
          <a:p>
            <a:pPr marL="457200" indent="-457200" algn="l">
              <a:buFont typeface="Arial" panose="020B0604020202020204" pitchFamily="34" charset="0"/>
              <a:buChar char="•"/>
            </a:pPr>
            <a:r>
              <a:rPr lang="en-US" sz="2800" b="0" i="0" u="none" strike="noStrike" baseline="0" dirty="0">
                <a:solidFill>
                  <a:srgbClr val="3333B3"/>
                </a:solidFill>
                <a:latin typeface="cmsy10" panose="020B0500000000000000" pitchFamily="34" charset="0"/>
              </a:rPr>
              <a:t> </a:t>
            </a:r>
            <a:r>
              <a:rPr lang="en-US" sz="2800" b="0" i="0" u="none" strike="noStrike" baseline="0" dirty="0">
                <a:solidFill>
                  <a:srgbClr val="000000"/>
                </a:solidFill>
                <a:latin typeface="NimbusSanL-Regu"/>
              </a:rPr>
              <a:t>TV: </a:t>
            </a:r>
            <a:r>
              <a:rPr lang="en-US" sz="1800" b="0" i="0" u="none" strike="noStrike" baseline="0" dirty="0">
                <a:solidFill>
                  <a:srgbClr val="000000"/>
                </a:solidFill>
                <a:latin typeface="F112"/>
              </a:rPr>
              <a:t>$AOSP/device/google/atv/products/atv_base.mk</a:t>
            </a:r>
          </a:p>
          <a:p>
            <a:pPr marL="457200" indent="-457200" algn="l">
              <a:buFont typeface="Arial" panose="020B0604020202020204" pitchFamily="34" charset="0"/>
              <a:buChar char="•"/>
            </a:pPr>
            <a:r>
              <a:rPr lang="en-US" sz="2800" b="0" i="0" u="none" strike="noStrike" baseline="0" dirty="0">
                <a:solidFill>
                  <a:srgbClr val="3333B3"/>
                </a:solidFill>
                <a:latin typeface="cmsy10" panose="020B0500000000000000" pitchFamily="34" charset="0"/>
              </a:rPr>
              <a:t> </a:t>
            </a:r>
            <a:r>
              <a:rPr lang="en-US" sz="2800" b="0" i="0" u="none" strike="noStrike" baseline="0" dirty="0">
                <a:solidFill>
                  <a:srgbClr val="000000"/>
                </a:solidFill>
                <a:latin typeface="NimbusSanL-Regu"/>
              </a:rPr>
              <a:t>Automotive: </a:t>
            </a:r>
            <a:r>
              <a:rPr lang="en-US" sz="1800" b="0" i="0" u="none" strike="noStrike" baseline="0" dirty="0">
                <a:solidFill>
                  <a:srgbClr val="000000"/>
                </a:solidFill>
                <a:latin typeface="F112"/>
              </a:rPr>
              <a:t>$AOSP/device/generic/car/common/car.mk</a:t>
            </a:r>
            <a:endParaRPr lang="en-IN" dirty="0"/>
          </a:p>
        </p:txBody>
      </p:sp>
    </p:spTree>
    <p:extLst>
      <p:ext uri="{BB962C8B-B14F-4D97-AF65-F5344CB8AC3E}">
        <p14:creationId xmlns:p14="http://schemas.microsoft.com/office/powerpoint/2010/main" val="15122371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1ADA4-16FB-7C0C-4793-F5A58DE7C37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2E14A3F-958E-5932-CCEA-C82DC29A55CB}"/>
              </a:ext>
            </a:extLst>
          </p:cNvPr>
          <p:cNvSpPr txBox="1"/>
          <p:nvPr/>
        </p:nvSpPr>
        <p:spPr>
          <a:xfrm>
            <a:off x="206188" y="367552"/>
            <a:ext cx="11707906" cy="3170099"/>
          </a:xfrm>
          <a:prstGeom prst="rect">
            <a:avLst/>
          </a:prstGeom>
          <a:noFill/>
        </p:spPr>
        <p:txBody>
          <a:bodyPr wrap="square">
            <a:spAutoFit/>
          </a:bodyPr>
          <a:lstStyle/>
          <a:p>
            <a:pPr algn="l"/>
            <a:r>
              <a:rPr lang="en-IN" sz="3600" b="1" i="0" u="none" strike="noStrike" baseline="0" dirty="0">
                <a:solidFill>
                  <a:srgbClr val="3333B3"/>
                </a:solidFill>
                <a:latin typeface="NimbusSanL-Bold"/>
              </a:rPr>
              <a:t>device.mk</a:t>
            </a:r>
            <a:br>
              <a:rPr lang="en-IN" sz="3600" b="1" i="0" u="none" strike="noStrike" baseline="0" dirty="0">
                <a:solidFill>
                  <a:srgbClr val="3333B3"/>
                </a:solidFill>
                <a:latin typeface="NimbusSanL-Bold"/>
              </a:rPr>
            </a:br>
            <a:endParaRPr lang="en-IN" sz="3600" b="1" i="0" u="none" strike="noStrike" baseline="0" dirty="0">
              <a:solidFill>
                <a:srgbClr val="3333B3"/>
              </a:solidFill>
              <a:latin typeface="NimbusSanL-Bold"/>
            </a:endParaRPr>
          </a:p>
          <a:p>
            <a:pPr marL="285750" indent="-285750" algn="l">
              <a:buFont typeface="Arial" panose="020B0604020202020204" pitchFamily="34" charset="0"/>
              <a:buChar char="•"/>
            </a:pPr>
            <a:r>
              <a:rPr lang="en-US" sz="1600" b="0" i="0" u="none" strike="noStrike" baseline="0" dirty="0">
                <a:solidFill>
                  <a:srgbClr val="3333B3"/>
                </a:solidFill>
                <a:latin typeface="cmsy10" panose="020B0500000000000000" pitchFamily="34" charset="0"/>
              </a:rPr>
              <a:t> </a:t>
            </a:r>
            <a:r>
              <a:rPr lang="en-US" sz="1600" b="0" i="0" u="none" strike="noStrike" baseline="0" dirty="0">
                <a:solidFill>
                  <a:srgbClr val="000000"/>
                </a:solidFill>
                <a:latin typeface="NimbusSanL-Regu"/>
              </a:rPr>
              <a:t>Provides overrides of properties inherited in the product make file and adds </a:t>
            </a:r>
            <a:r>
              <a:rPr lang="en-IN" sz="1600" b="0" i="0" u="none" strike="noStrike" baseline="0" dirty="0">
                <a:solidFill>
                  <a:srgbClr val="000000"/>
                </a:solidFill>
                <a:latin typeface="NimbusSanL-Regu"/>
              </a:rPr>
              <a:t>new ones</a:t>
            </a:r>
          </a:p>
          <a:p>
            <a:pPr marL="285750" indent="-285750" algn="l">
              <a:buFont typeface="Arial" panose="020B0604020202020204" pitchFamily="34" charset="0"/>
              <a:buChar char="•"/>
            </a:pPr>
            <a:r>
              <a:rPr lang="en-US" sz="1600" b="0" i="0" u="none" strike="noStrike" baseline="0" dirty="0">
                <a:solidFill>
                  <a:srgbClr val="3333B3"/>
                </a:solidFill>
                <a:latin typeface="cmsy10" panose="020B0500000000000000" pitchFamily="34" charset="0"/>
              </a:rPr>
              <a:t> </a:t>
            </a:r>
            <a:r>
              <a:rPr lang="en-US" sz="1600" b="0" i="0" u="none" strike="noStrike" baseline="0" dirty="0">
                <a:solidFill>
                  <a:srgbClr val="000000"/>
                </a:solidFill>
                <a:latin typeface="NimbusSanL-Regu"/>
              </a:rPr>
              <a:t>The next few slides describe these variables:</a:t>
            </a:r>
          </a:p>
          <a:p>
            <a:pPr marL="742950" lvl="1" indent="-285750">
              <a:buFont typeface="Arial" panose="020B0604020202020204" pitchFamily="34" charset="0"/>
              <a:buChar char="•"/>
            </a:pPr>
            <a:r>
              <a:rPr lang="en-IN" sz="1600" b="0" i="0" u="none" strike="noStrike" baseline="0" dirty="0">
                <a:solidFill>
                  <a:srgbClr val="3333B3"/>
                </a:solidFill>
                <a:latin typeface="cmsy10" panose="020B0500000000000000" pitchFamily="34" charset="0"/>
              </a:rPr>
              <a:t> </a:t>
            </a:r>
            <a:r>
              <a:rPr lang="en-IN" sz="1600" b="0" i="0" u="none" strike="noStrike" baseline="0" dirty="0">
                <a:solidFill>
                  <a:srgbClr val="000000"/>
                </a:solidFill>
                <a:latin typeface="F112"/>
              </a:rPr>
              <a:t>PRODUCT_PACKAGES</a:t>
            </a:r>
          </a:p>
          <a:p>
            <a:pPr marL="742950" lvl="1" indent="-285750">
              <a:buFont typeface="Arial" panose="020B0604020202020204" pitchFamily="34" charset="0"/>
              <a:buChar char="•"/>
            </a:pPr>
            <a:r>
              <a:rPr lang="en-IN" sz="1600" b="0" i="0" u="none" strike="noStrike" baseline="0" dirty="0">
                <a:solidFill>
                  <a:srgbClr val="3333B3"/>
                </a:solidFill>
                <a:latin typeface="cmsy10" panose="020B0500000000000000" pitchFamily="34" charset="0"/>
              </a:rPr>
              <a:t> </a:t>
            </a:r>
            <a:r>
              <a:rPr lang="en-IN" sz="1600" b="0" i="0" u="none" strike="noStrike" baseline="0" dirty="0">
                <a:solidFill>
                  <a:srgbClr val="000000"/>
                </a:solidFill>
                <a:latin typeface="F112"/>
              </a:rPr>
              <a:t>PRODUCT_COPY_FILES</a:t>
            </a:r>
          </a:p>
          <a:p>
            <a:pPr marL="742950" lvl="1" indent="-285750">
              <a:buFont typeface="Arial" panose="020B0604020202020204" pitchFamily="34" charset="0"/>
              <a:buChar char="•"/>
            </a:pPr>
            <a:r>
              <a:rPr lang="en-IN" sz="1600" b="0" i="0" u="none" strike="noStrike" baseline="0" dirty="0">
                <a:solidFill>
                  <a:srgbClr val="3333B3"/>
                </a:solidFill>
                <a:latin typeface="cmsy10" panose="020B0500000000000000" pitchFamily="34" charset="0"/>
              </a:rPr>
              <a:t> </a:t>
            </a:r>
            <a:r>
              <a:rPr lang="en-IN" sz="1600" b="0" i="0" u="none" strike="noStrike" baseline="0" dirty="0">
                <a:solidFill>
                  <a:srgbClr val="000000"/>
                </a:solidFill>
                <a:latin typeface="F112"/>
              </a:rPr>
              <a:t>PRODUCT_PROPERTY_OVERRIDES</a:t>
            </a:r>
            <a:br>
              <a:rPr lang="en-IN" sz="1600" b="0" i="0" u="none" strike="noStrike" baseline="0" dirty="0">
                <a:solidFill>
                  <a:srgbClr val="000000"/>
                </a:solidFill>
                <a:latin typeface="F112"/>
              </a:rPr>
            </a:br>
            <a:endParaRPr lang="en-IN" sz="1600" b="0" i="0" u="none" strike="noStrike" baseline="0" dirty="0">
              <a:solidFill>
                <a:srgbClr val="000000"/>
              </a:solidFill>
              <a:latin typeface="F112"/>
            </a:endParaRPr>
          </a:p>
          <a:p>
            <a:pPr algn="l"/>
            <a:r>
              <a:rPr lang="en-US" sz="1600" b="1" i="0" u="none" strike="noStrike" baseline="0" dirty="0">
                <a:solidFill>
                  <a:srgbClr val="000000"/>
                </a:solidFill>
                <a:latin typeface="NimbusSanL-Bold"/>
              </a:rPr>
              <a:t>Warning</a:t>
            </a:r>
            <a:r>
              <a:rPr lang="en-US" sz="1600" b="0" i="0" u="none" strike="noStrike" baseline="0" dirty="0">
                <a:solidFill>
                  <a:srgbClr val="000000"/>
                </a:solidFill>
                <a:latin typeface="NimbusSanL-Regu"/>
              </a:rPr>
              <a:t>: these three variables are space separated lists</a:t>
            </a:r>
          </a:p>
          <a:p>
            <a:pPr algn="l"/>
            <a:r>
              <a:rPr lang="en-US" sz="1600" b="0" i="0" u="none" strike="noStrike" baseline="0" dirty="0">
                <a:solidFill>
                  <a:srgbClr val="000000"/>
                </a:solidFill>
                <a:latin typeface="NimbusSanL-Regu"/>
              </a:rPr>
              <a:t>If you assign using </a:t>
            </a:r>
            <a:r>
              <a:rPr lang="en-US" sz="1600" b="1" i="0" u="none" strike="noStrike" baseline="0" dirty="0">
                <a:solidFill>
                  <a:srgbClr val="000000"/>
                </a:solidFill>
                <a:latin typeface="NimbusSanL-Bold"/>
              </a:rPr>
              <a:t>:= </a:t>
            </a:r>
            <a:r>
              <a:rPr lang="en-US" sz="1600" b="0" i="0" u="none" strike="noStrike" baseline="0" dirty="0">
                <a:solidFill>
                  <a:srgbClr val="000000"/>
                </a:solidFill>
                <a:latin typeface="NimbusSanL-Regu"/>
              </a:rPr>
              <a:t>you overwrite anything already in the list. Append to the list by using </a:t>
            </a:r>
            <a:r>
              <a:rPr lang="en-US" sz="1600" b="1" i="0" u="none" strike="noStrike" baseline="0" dirty="0">
                <a:solidFill>
                  <a:srgbClr val="000000"/>
                </a:solidFill>
                <a:latin typeface="NimbusSanL-Bold"/>
              </a:rPr>
              <a:t>+=</a:t>
            </a:r>
            <a:r>
              <a:rPr lang="en-IN" sz="1600" b="0" i="0" u="none" strike="noStrike" baseline="0" dirty="0">
                <a:solidFill>
                  <a:srgbClr val="000000"/>
                </a:solidFill>
                <a:latin typeface="NimbusSanL-Regu"/>
              </a:rPr>
              <a:t>instead</a:t>
            </a:r>
            <a:endParaRPr lang="en-IN" sz="1600" dirty="0"/>
          </a:p>
        </p:txBody>
      </p:sp>
    </p:spTree>
    <p:extLst>
      <p:ext uri="{BB962C8B-B14F-4D97-AF65-F5344CB8AC3E}">
        <p14:creationId xmlns:p14="http://schemas.microsoft.com/office/powerpoint/2010/main" val="10704591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9C0D-0A85-1C36-5368-AB44BC1C1FF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4F1B234-5AD0-4A7B-452D-2850D6B9E217}"/>
              </a:ext>
            </a:extLst>
          </p:cNvPr>
          <p:cNvSpPr txBox="1"/>
          <p:nvPr/>
        </p:nvSpPr>
        <p:spPr>
          <a:xfrm>
            <a:off x="295835" y="376517"/>
            <a:ext cx="10838330" cy="3416320"/>
          </a:xfrm>
          <a:prstGeom prst="rect">
            <a:avLst/>
          </a:prstGeom>
          <a:noFill/>
        </p:spPr>
        <p:txBody>
          <a:bodyPr wrap="square">
            <a:spAutoFit/>
          </a:bodyPr>
          <a:lstStyle/>
          <a:p>
            <a:pPr algn="l"/>
            <a:r>
              <a:rPr lang="en-IN" sz="3600" b="1" i="0" u="none" strike="noStrike" baseline="0" dirty="0">
                <a:solidFill>
                  <a:srgbClr val="3333B3"/>
                </a:solidFill>
                <a:latin typeface="NimbusSanL-Bold"/>
              </a:rPr>
              <a:t>PRODUCT_PACKAGES</a:t>
            </a:r>
          </a:p>
          <a:p>
            <a:pPr algn="l"/>
            <a:endParaRPr lang="en-IN" sz="3600" b="1" i="0" u="none" strike="noStrike" baseline="0" dirty="0">
              <a:solidFill>
                <a:srgbClr val="3333B3"/>
              </a:solidFill>
              <a:latin typeface="NimbusSanL-Bold"/>
            </a:endParaRPr>
          </a:p>
          <a:p>
            <a:pPr marL="285750" indent="-285750" algn="l">
              <a:buFont typeface="Arial" panose="020B0604020202020204" pitchFamily="34" charset="0"/>
              <a:buChar char="•"/>
            </a:pPr>
            <a:r>
              <a:rPr lang="en-US" sz="1600" b="0" i="0" u="none" strike="noStrike" baseline="0" dirty="0">
                <a:solidFill>
                  <a:srgbClr val="3333B3"/>
                </a:solidFill>
                <a:latin typeface="cmsy10" panose="020B0500000000000000" pitchFamily="34" charset="0"/>
              </a:rPr>
              <a:t> </a:t>
            </a:r>
            <a:r>
              <a:rPr lang="en-US" sz="1600" b="0" i="0" u="none" strike="noStrike" baseline="0" dirty="0">
                <a:solidFill>
                  <a:srgbClr val="000000"/>
                </a:solidFill>
                <a:latin typeface="NimbusSanL-Regu"/>
              </a:rPr>
              <a:t>A list of all the Android modules and packages to be built</a:t>
            </a:r>
          </a:p>
          <a:p>
            <a:pPr marL="285750" indent="-285750" algn="l">
              <a:buFont typeface="Arial" panose="020B0604020202020204" pitchFamily="34" charset="0"/>
              <a:buChar char="•"/>
            </a:pPr>
            <a:r>
              <a:rPr lang="en-IN" sz="1600" b="0" i="0" u="none" strike="noStrike" baseline="0" dirty="0">
                <a:solidFill>
                  <a:srgbClr val="3333B3"/>
                </a:solidFill>
                <a:latin typeface="cmsy10" panose="020B0500000000000000" pitchFamily="34" charset="0"/>
              </a:rPr>
              <a:t> </a:t>
            </a:r>
            <a:r>
              <a:rPr lang="en-IN" sz="1600" b="0" i="0" u="none" strike="noStrike" baseline="0" dirty="0">
                <a:solidFill>
                  <a:srgbClr val="000000"/>
                </a:solidFill>
                <a:latin typeface="NimbusSanL-Regu"/>
              </a:rPr>
              <a:t>Example</a:t>
            </a:r>
          </a:p>
          <a:p>
            <a:pPr lvl="1"/>
            <a:r>
              <a:rPr lang="en-IN" sz="1600" b="0" i="0" u="none" strike="noStrike" baseline="0" dirty="0">
                <a:solidFill>
                  <a:srgbClr val="000000"/>
                </a:solidFill>
                <a:latin typeface="F98"/>
              </a:rPr>
              <a:t>PRODUCT_PACKAGES += \</a:t>
            </a:r>
          </a:p>
          <a:p>
            <a:pPr lvl="2"/>
            <a:r>
              <a:rPr lang="en-IN" sz="1600" b="0" i="0" u="none" strike="noStrike" baseline="0" dirty="0" err="1">
                <a:solidFill>
                  <a:srgbClr val="000000"/>
                </a:solidFill>
                <a:latin typeface="F98"/>
              </a:rPr>
              <a:t>lmkd</a:t>
            </a:r>
            <a:r>
              <a:rPr lang="en-IN" sz="1600" b="0" i="0" u="none" strike="noStrike" baseline="0" dirty="0">
                <a:solidFill>
                  <a:srgbClr val="000000"/>
                </a:solidFill>
                <a:latin typeface="F98"/>
              </a:rPr>
              <a:t> \</a:t>
            </a:r>
          </a:p>
          <a:p>
            <a:pPr lvl="2"/>
            <a:r>
              <a:rPr lang="en-IN" sz="1600" b="0" i="0" u="none" strike="noStrike" baseline="0" dirty="0">
                <a:solidFill>
                  <a:srgbClr val="000000"/>
                </a:solidFill>
                <a:latin typeface="F98"/>
              </a:rPr>
              <a:t>logcat \</a:t>
            </a:r>
          </a:p>
          <a:p>
            <a:pPr lvl="2"/>
            <a:r>
              <a:rPr lang="en-IN" sz="1600" b="0" i="0" u="none" strike="noStrike" baseline="0" dirty="0" err="1">
                <a:solidFill>
                  <a:srgbClr val="000000"/>
                </a:solidFill>
                <a:latin typeface="F98"/>
              </a:rPr>
              <a:t>helloworld</a:t>
            </a:r>
            <a:r>
              <a:rPr lang="en-IN" sz="1600" b="0" i="0" u="none" strike="noStrike" baseline="0" dirty="0">
                <a:solidFill>
                  <a:srgbClr val="000000"/>
                </a:solidFill>
                <a:latin typeface="F98"/>
              </a:rPr>
              <a:t>-app</a:t>
            </a:r>
          </a:p>
          <a:p>
            <a:pPr marL="285750" indent="-285750" algn="l">
              <a:buFont typeface="Arial" panose="020B0604020202020204" pitchFamily="34" charset="0"/>
              <a:buChar char="•"/>
            </a:pPr>
            <a:r>
              <a:rPr lang="en-US" sz="1600" b="0" i="0" u="none" strike="noStrike" baseline="0" dirty="0">
                <a:solidFill>
                  <a:srgbClr val="000000"/>
                </a:solidFill>
                <a:latin typeface="NimbusSanL-Regu"/>
              </a:rPr>
              <a:t>Note: it is not a build error if a module with that name does not exist</a:t>
            </a:r>
          </a:p>
          <a:p>
            <a:pPr marL="285750" indent="-285750" algn="l">
              <a:buFont typeface="Arial" panose="020B0604020202020204" pitchFamily="34" charset="0"/>
              <a:buChar char="•"/>
            </a:pPr>
            <a:r>
              <a:rPr lang="en-US" sz="1600" b="0" i="0" u="none" strike="noStrike" baseline="0" dirty="0">
                <a:solidFill>
                  <a:srgbClr val="000000"/>
                </a:solidFill>
                <a:latin typeface="NimbusSanL-Regu"/>
              </a:rPr>
              <a:t>For example, if you mistype </a:t>
            </a:r>
            <a:r>
              <a:rPr lang="en-US" sz="1600" b="0" i="0" u="none" strike="noStrike" baseline="0" dirty="0" err="1">
                <a:solidFill>
                  <a:srgbClr val="000000"/>
                </a:solidFill>
                <a:latin typeface="F112"/>
              </a:rPr>
              <a:t>lmkd</a:t>
            </a:r>
            <a:r>
              <a:rPr lang="en-US" sz="1600" b="0" i="0" u="none" strike="noStrike" baseline="0" dirty="0">
                <a:solidFill>
                  <a:srgbClr val="000000"/>
                </a:solidFill>
                <a:latin typeface="F112"/>
              </a:rPr>
              <a:t> </a:t>
            </a:r>
            <a:r>
              <a:rPr lang="en-US" sz="1600" b="0" i="0" u="none" strike="noStrike" baseline="0" dirty="0">
                <a:solidFill>
                  <a:srgbClr val="000000"/>
                </a:solidFill>
                <a:latin typeface="NimbusSanL-Regu"/>
              </a:rPr>
              <a:t>as </a:t>
            </a:r>
            <a:r>
              <a:rPr lang="en-US" sz="1600" b="0" i="0" u="none" strike="noStrike" baseline="0" dirty="0" err="1">
                <a:solidFill>
                  <a:srgbClr val="000000"/>
                </a:solidFill>
                <a:latin typeface="F112"/>
              </a:rPr>
              <a:t>lkmd</a:t>
            </a:r>
            <a:r>
              <a:rPr lang="en-US" sz="1600" b="0" i="0" u="none" strike="noStrike" baseline="0" dirty="0">
                <a:solidFill>
                  <a:srgbClr val="000000"/>
                </a:solidFill>
                <a:latin typeface="F112"/>
              </a:rPr>
              <a:t> </a:t>
            </a:r>
            <a:r>
              <a:rPr lang="en-US" sz="1600" b="0" i="0" u="none" strike="noStrike" baseline="0" dirty="0">
                <a:solidFill>
                  <a:srgbClr val="000000"/>
                </a:solidFill>
                <a:latin typeface="NimbusSanL-Regu"/>
              </a:rPr>
              <a:t>the build will succeed, but (obviously) </a:t>
            </a:r>
            <a:r>
              <a:rPr lang="en-US" sz="1600" b="0" i="0" u="none" strike="noStrike" baseline="0" dirty="0" err="1">
                <a:solidFill>
                  <a:srgbClr val="000000"/>
                </a:solidFill>
                <a:latin typeface="F112"/>
              </a:rPr>
              <a:t>lmkd</a:t>
            </a:r>
            <a:r>
              <a:rPr lang="en-US" sz="1600" b="0" i="0" u="none" strike="noStrike" baseline="0" dirty="0">
                <a:solidFill>
                  <a:srgbClr val="000000"/>
                </a:solidFill>
                <a:latin typeface="F112"/>
              </a:rPr>
              <a:t> </a:t>
            </a:r>
            <a:r>
              <a:rPr lang="en-US" sz="1600" b="0" i="0" u="none" strike="noStrike" baseline="0" dirty="0">
                <a:solidFill>
                  <a:srgbClr val="000000"/>
                </a:solidFill>
                <a:latin typeface="NimbusSanL-Regu"/>
              </a:rPr>
              <a:t>will not be</a:t>
            </a:r>
          </a:p>
          <a:p>
            <a:pPr marL="285750" indent="-285750" algn="l">
              <a:buFont typeface="Arial" panose="020B0604020202020204" pitchFamily="34" charset="0"/>
              <a:buChar char="•"/>
            </a:pPr>
            <a:r>
              <a:rPr lang="en-IN" sz="1600" b="0" i="0" u="none" strike="noStrike" baseline="0" dirty="0">
                <a:solidFill>
                  <a:srgbClr val="000000"/>
                </a:solidFill>
                <a:latin typeface="NimbusSanL-Regu"/>
              </a:rPr>
              <a:t>included</a:t>
            </a:r>
            <a:endParaRPr lang="en-IN" sz="1600" dirty="0"/>
          </a:p>
        </p:txBody>
      </p:sp>
    </p:spTree>
    <p:extLst>
      <p:ext uri="{BB962C8B-B14F-4D97-AF65-F5344CB8AC3E}">
        <p14:creationId xmlns:p14="http://schemas.microsoft.com/office/powerpoint/2010/main" val="42726266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3316F-CDC1-D733-83EF-A33F10C808C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7D78D88-073F-ACC8-5747-FFCB63CF617D}"/>
              </a:ext>
            </a:extLst>
          </p:cNvPr>
          <p:cNvSpPr txBox="1"/>
          <p:nvPr/>
        </p:nvSpPr>
        <p:spPr>
          <a:xfrm>
            <a:off x="268941" y="349624"/>
            <a:ext cx="11609294" cy="4401205"/>
          </a:xfrm>
          <a:prstGeom prst="rect">
            <a:avLst/>
          </a:prstGeom>
          <a:noFill/>
        </p:spPr>
        <p:txBody>
          <a:bodyPr wrap="square">
            <a:spAutoFit/>
          </a:bodyPr>
          <a:lstStyle/>
          <a:p>
            <a:pPr algn="l"/>
            <a:r>
              <a:rPr lang="en-IN" sz="4000" b="1" i="0" u="none" strike="noStrike" baseline="0" dirty="0">
                <a:solidFill>
                  <a:srgbClr val="3333B3"/>
                </a:solidFill>
                <a:latin typeface="NimbusSanL-Bold"/>
              </a:rPr>
              <a:t>PRODUCT_COPY_FILES</a:t>
            </a:r>
          </a:p>
          <a:p>
            <a:pPr algn="l"/>
            <a:r>
              <a:rPr lang="en-US" sz="3200" b="0" i="0" u="none" strike="noStrike" baseline="0" dirty="0">
                <a:solidFill>
                  <a:srgbClr val="3333B3"/>
                </a:solidFill>
                <a:latin typeface="cmsy10" panose="020B0500000000000000" pitchFamily="34" charset="0"/>
              </a:rPr>
              <a:t> </a:t>
            </a:r>
          </a:p>
          <a:p>
            <a:pPr marL="285750" indent="-285750" algn="l">
              <a:buFont typeface="Arial" panose="020B0604020202020204" pitchFamily="34" charset="0"/>
              <a:buChar char="•"/>
            </a:pPr>
            <a:r>
              <a:rPr lang="en-US" sz="1600" b="0" i="0" u="none" strike="noStrike" baseline="0" dirty="0">
                <a:solidFill>
                  <a:srgbClr val="000000"/>
                </a:solidFill>
                <a:latin typeface="NimbusSanL-Regu"/>
              </a:rPr>
              <a:t>A list of files to be copied to the device file system</a:t>
            </a:r>
          </a:p>
          <a:p>
            <a:pPr algn="l"/>
            <a:endParaRPr lang="en-US" sz="1600" b="0" i="0" u="none" strike="noStrike" baseline="0" dirty="0">
              <a:solidFill>
                <a:srgbClr val="000000"/>
              </a:solidFill>
              <a:latin typeface="NimbusSanL-Regu"/>
            </a:endParaRPr>
          </a:p>
          <a:p>
            <a:pPr marL="285750" indent="-285750" algn="l">
              <a:buFont typeface="Arial" panose="020B0604020202020204" pitchFamily="34" charset="0"/>
              <a:buChar char="•"/>
            </a:pPr>
            <a:r>
              <a:rPr lang="en-IN" sz="1600" b="0" i="0" u="none" strike="noStrike" baseline="0" dirty="0">
                <a:solidFill>
                  <a:srgbClr val="3333B3"/>
                </a:solidFill>
                <a:latin typeface="cmsy10" panose="020B0500000000000000" pitchFamily="34" charset="0"/>
              </a:rPr>
              <a:t> </a:t>
            </a:r>
            <a:r>
              <a:rPr lang="en-IN" sz="1600" b="0" i="0" u="none" strike="noStrike" baseline="0" dirty="0">
                <a:solidFill>
                  <a:srgbClr val="000000"/>
                </a:solidFill>
                <a:latin typeface="NimbusSanL-Regu"/>
              </a:rPr>
              <a:t>Format:</a:t>
            </a:r>
          </a:p>
          <a:p>
            <a:pPr lvl="1"/>
            <a:r>
              <a:rPr lang="en-IN" sz="1600" b="0" i="0" u="none" strike="noStrike" baseline="0" dirty="0">
                <a:solidFill>
                  <a:srgbClr val="000000"/>
                </a:solidFill>
                <a:latin typeface="F112"/>
              </a:rPr>
              <a:t>PRODUCT_COPY_FILES += </a:t>
            </a:r>
            <a:r>
              <a:rPr lang="en-IN" sz="1600" b="0" i="0" u="none" strike="noStrike" baseline="0" dirty="0" err="1">
                <a:solidFill>
                  <a:srgbClr val="000000"/>
                </a:solidFill>
                <a:latin typeface="F112"/>
              </a:rPr>
              <a:t>source_path:dest_path</a:t>
            </a:r>
            <a:endParaRPr lang="en-IN" sz="1600" b="0" i="0" u="none" strike="noStrike" baseline="0" dirty="0">
              <a:solidFill>
                <a:srgbClr val="000000"/>
              </a:solidFill>
              <a:latin typeface="F112"/>
            </a:endParaRPr>
          </a:p>
          <a:p>
            <a:pPr lvl="1"/>
            <a:endParaRPr lang="en-IN" sz="1600" b="0" i="0" u="none" strike="noStrike" baseline="0" dirty="0">
              <a:solidFill>
                <a:srgbClr val="000000"/>
              </a:solidFill>
              <a:latin typeface="F112"/>
            </a:endParaRPr>
          </a:p>
          <a:p>
            <a:pPr marL="285750" indent="-285750" algn="l">
              <a:buFont typeface="Arial" panose="020B0604020202020204" pitchFamily="34" charset="0"/>
              <a:buChar char="•"/>
            </a:pPr>
            <a:r>
              <a:rPr lang="en-US" sz="1600" b="0" i="0" u="none" strike="noStrike" baseline="0" dirty="0">
                <a:solidFill>
                  <a:srgbClr val="3333B3"/>
                </a:solidFill>
                <a:latin typeface="cmsy10" panose="020B0500000000000000" pitchFamily="34" charset="0"/>
              </a:rPr>
              <a:t> </a:t>
            </a:r>
            <a:r>
              <a:rPr lang="en-US" sz="1600" b="0" i="0" u="none" strike="noStrike" baseline="0" dirty="0" err="1">
                <a:solidFill>
                  <a:srgbClr val="000000"/>
                </a:solidFill>
                <a:latin typeface="F112"/>
              </a:rPr>
              <a:t>source_path</a:t>
            </a:r>
            <a:r>
              <a:rPr lang="en-US" sz="1600" b="0" i="0" u="none" strike="noStrike" baseline="0" dirty="0">
                <a:solidFill>
                  <a:srgbClr val="000000"/>
                </a:solidFill>
                <a:latin typeface="F112"/>
              </a:rPr>
              <a:t> </a:t>
            </a:r>
            <a:r>
              <a:rPr lang="en-US" sz="1600" b="0" i="0" u="none" strike="noStrike" baseline="0" dirty="0">
                <a:solidFill>
                  <a:srgbClr val="000000"/>
                </a:solidFill>
                <a:latin typeface="NimbusSanL-Regu"/>
              </a:rPr>
              <a:t>is relative to shell variable </a:t>
            </a:r>
            <a:r>
              <a:rPr lang="en-US" sz="1600" b="0" i="0" u="none" strike="noStrike" baseline="0" dirty="0">
                <a:solidFill>
                  <a:srgbClr val="000000"/>
                </a:solidFill>
                <a:latin typeface="F112"/>
              </a:rPr>
              <a:t>$ANDROID_BUILD_TOP</a:t>
            </a:r>
            <a:br>
              <a:rPr lang="en-US" sz="1600" b="0" i="0" u="none" strike="noStrike" baseline="0" dirty="0">
                <a:solidFill>
                  <a:srgbClr val="000000"/>
                </a:solidFill>
                <a:latin typeface="F112"/>
              </a:rPr>
            </a:br>
            <a:endParaRPr lang="en-US" sz="1600" b="0" i="0" u="none" strike="noStrike" baseline="0" dirty="0">
              <a:solidFill>
                <a:srgbClr val="000000"/>
              </a:solidFill>
              <a:latin typeface="F112"/>
            </a:endParaRPr>
          </a:p>
          <a:p>
            <a:pPr marL="285750" indent="-285750" algn="l">
              <a:buFont typeface="Arial" panose="020B0604020202020204" pitchFamily="34" charset="0"/>
              <a:buChar char="•"/>
            </a:pPr>
            <a:r>
              <a:rPr lang="en-US" sz="1600" b="0" i="0" u="none" strike="noStrike" baseline="0" dirty="0">
                <a:solidFill>
                  <a:srgbClr val="3333B3"/>
                </a:solidFill>
                <a:latin typeface="cmsy10" panose="020B0500000000000000" pitchFamily="34" charset="0"/>
              </a:rPr>
              <a:t> </a:t>
            </a:r>
            <a:r>
              <a:rPr lang="en-US" sz="1600" b="0" i="0" u="none" strike="noStrike" baseline="0" dirty="0" err="1">
                <a:solidFill>
                  <a:srgbClr val="000000"/>
                </a:solidFill>
                <a:latin typeface="F112"/>
              </a:rPr>
              <a:t>dest_path</a:t>
            </a:r>
            <a:r>
              <a:rPr lang="en-US" sz="1600" b="0" i="0" u="none" strike="noStrike" baseline="0" dirty="0">
                <a:solidFill>
                  <a:srgbClr val="000000"/>
                </a:solidFill>
                <a:latin typeface="F112"/>
              </a:rPr>
              <a:t> </a:t>
            </a:r>
            <a:r>
              <a:rPr lang="en-US" sz="1600" b="0" i="0" u="none" strike="noStrike" baseline="0" dirty="0">
                <a:solidFill>
                  <a:srgbClr val="000000"/>
                </a:solidFill>
                <a:latin typeface="NimbusSanL-Regu"/>
              </a:rPr>
              <a:t>is relative to shell variable </a:t>
            </a:r>
            <a:r>
              <a:rPr lang="en-US" sz="1600" b="0" i="0" u="none" strike="noStrike" baseline="0" dirty="0">
                <a:solidFill>
                  <a:srgbClr val="000000"/>
                </a:solidFill>
                <a:latin typeface="F112"/>
              </a:rPr>
              <a:t>$OUT</a:t>
            </a:r>
            <a:br>
              <a:rPr lang="en-US" sz="1600" b="0" i="0" u="none" strike="noStrike" baseline="0" dirty="0">
                <a:solidFill>
                  <a:srgbClr val="000000"/>
                </a:solidFill>
                <a:latin typeface="F112"/>
              </a:rPr>
            </a:br>
            <a:endParaRPr lang="en-US" sz="1600" b="0" i="0" u="none" strike="noStrike" baseline="0" dirty="0">
              <a:solidFill>
                <a:srgbClr val="000000"/>
              </a:solidFill>
              <a:latin typeface="F112"/>
            </a:endParaRPr>
          </a:p>
          <a:p>
            <a:pPr marL="285750" indent="-285750" algn="l">
              <a:buFont typeface="Arial" panose="020B0604020202020204" pitchFamily="34" charset="0"/>
              <a:buChar char="•"/>
            </a:pPr>
            <a:r>
              <a:rPr lang="en-IN" sz="1600" b="0" i="0" u="none" strike="noStrike" baseline="0" dirty="0">
                <a:solidFill>
                  <a:srgbClr val="3333B3"/>
                </a:solidFill>
                <a:latin typeface="cmsy10" panose="020B0500000000000000" pitchFamily="34" charset="0"/>
              </a:rPr>
              <a:t> </a:t>
            </a:r>
            <a:r>
              <a:rPr lang="en-IN" sz="1600" b="0" i="0" u="none" strike="noStrike" baseline="0" dirty="0">
                <a:solidFill>
                  <a:srgbClr val="000000"/>
                </a:solidFill>
                <a:latin typeface="NimbusSanL-Regu"/>
              </a:rPr>
              <a:t>Example:</a:t>
            </a:r>
          </a:p>
          <a:p>
            <a:pPr lvl="1"/>
            <a:r>
              <a:rPr lang="en-IN" sz="1600" b="0" i="0" u="none" strike="noStrike" baseline="0" dirty="0">
                <a:solidFill>
                  <a:srgbClr val="000000"/>
                </a:solidFill>
                <a:latin typeface="F98"/>
              </a:rPr>
              <a:t>PRODUCT_COPY_FILES += \</a:t>
            </a:r>
          </a:p>
          <a:p>
            <a:pPr lvl="1"/>
            <a:r>
              <a:rPr lang="en-IN" sz="1600" b="0" i="0" u="none" strike="noStrike" baseline="0" dirty="0">
                <a:solidFill>
                  <a:srgbClr val="000000"/>
                </a:solidFill>
                <a:latin typeface="F98"/>
              </a:rPr>
              <a:t>$(LOCAL_PATH)/</a:t>
            </a:r>
            <a:r>
              <a:rPr lang="en-IN" sz="1600" b="0" i="0" u="none" strike="noStrike" baseline="0" dirty="0" err="1">
                <a:solidFill>
                  <a:srgbClr val="000000"/>
                </a:solidFill>
                <a:latin typeface="F98"/>
              </a:rPr>
              <a:t>init.ranchu.rc:vendor</a:t>
            </a:r>
            <a:r>
              <a:rPr lang="en-IN" sz="1600" b="0" i="0" u="none" strike="noStrike" baseline="0" dirty="0">
                <a:solidFill>
                  <a:srgbClr val="000000"/>
                </a:solidFill>
                <a:latin typeface="F98"/>
              </a:rPr>
              <a:t>/etc/</a:t>
            </a:r>
            <a:r>
              <a:rPr lang="en-IN" sz="1600" b="0" i="0" u="none" strike="noStrike" baseline="0" dirty="0" err="1">
                <a:solidFill>
                  <a:srgbClr val="000000"/>
                </a:solidFill>
                <a:latin typeface="F98"/>
              </a:rPr>
              <a:t>init</a:t>
            </a:r>
            <a:r>
              <a:rPr lang="en-IN" sz="1600" b="0" i="0" u="none" strike="noStrike" baseline="0" dirty="0">
                <a:solidFill>
                  <a:srgbClr val="000000"/>
                </a:solidFill>
                <a:latin typeface="F98"/>
              </a:rPr>
              <a:t>/</a:t>
            </a:r>
            <a:r>
              <a:rPr lang="en-IN" sz="1600" b="0" i="0" u="none" strike="noStrike" baseline="0" dirty="0" err="1">
                <a:solidFill>
                  <a:srgbClr val="000000"/>
                </a:solidFill>
                <a:latin typeface="F98"/>
              </a:rPr>
              <a:t>hw</a:t>
            </a:r>
            <a:r>
              <a:rPr lang="en-IN" sz="1600" b="0" i="0" u="none" strike="noStrike" baseline="0" dirty="0">
                <a:solidFill>
                  <a:srgbClr val="000000"/>
                </a:solidFill>
                <a:latin typeface="F98"/>
              </a:rPr>
              <a:t>/</a:t>
            </a:r>
            <a:r>
              <a:rPr lang="en-IN" sz="1600" b="0" i="0" u="none" strike="noStrike" baseline="0" dirty="0" err="1">
                <a:solidFill>
                  <a:srgbClr val="000000"/>
                </a:solidFill>
                <a:latin typeface="F98"/>
              </a:rPr>
              <a:t>init.ranchu.rc</a:t>
            </a:r>
            <a:r>
              <a:rPr lang="en-IN" sz="1600" b="0" i="0" u="none" strike="noStrike" baseline="0" dirty="0">
                <a:solidFill>
                  <a:srgbClr val="000000"/>
                </a:solidFill>
                <a:latin typeface="F98"/>
              </a:rPr>
              <a:t> \</a:t>
            </a:r>
          </a:p>
          <a:p>
            <a:pPr lvl="1"/>
            <a:r>
              <a:rPr lang="en-IN" sz="1600" b="0" i="0" u="none" strike="noStrike" baseline="0" dirty="0">
                <a:solidFill>
                  <a:srgbClr val="000000"/>
                </a:solidFill>
                <a:latin typeface="F98"/>
              </a:rPr>
              <a:t>$(LOCAL_PATH)/</a:t>
            </a:r>
            <a:r>
              <a:rPr lang="en-IN" sz="1600" b="0" i="0" u="none" strike="noStrike" baseline="0" dirty="0" err="1">
                <a:solidFill>
                  <a:srgbClr val="000000"/>
                </a:solidFill>
                <a:latin typeface="F98"/>
              </a:rPr>
              <a:t>bootanimation.zip:system</a:t>
            </a:r>
            <a:r>
              <a:rPr lang="en-IN" sz="1600" b="0" i="0" u="none" strike="noStrike" baseline="0" dirty="0">
                <a:solidFill>
                  <a:srgbClr val="000000"/>
                </a:solidFill>
                <a:latin typeface="F98"/>
              </a:rPr>
              <a:t>/media/bootanimation.zip</a:t>
            </a:r>
            <a:endParaRPr lang="en-IN" sz="1600" dirty="0"/>
          </a:p>
        </p:txBody>
      </p:sp>
    </p:spTree>
    <p:extLst>
      <p:ext uri="{BB962C8B-B14F-4D97-AF65-F5344CB8AC3E}">
        <p14:creationId xmlns:p14="http://schemas.microsoft.com/office/powerpoint/2010/main" val="40763614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338A1-D108-5636-8804-7BDDAFD5D08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0C87D2D-796D-8D05-00EB-AB4E4E0AF7A9}"/>
              </a:ext>
            </a:extLst>
          </p:cNvPr>
          <p:cNvSpPr txBox="1"/>
          <p:nvPr/>
        </p:nvSpPr>
        <p:spPr>
          <a:xfrm>
            <a:off x="268940" y="349624"/>
            <a:ext cx="10174941" cy="3785652"/>
          </a:xfrm>
          <a:prstGeom prst="rect">
            <a:avLst/>
          </a:prstGeom>
          <a:noFill/>
        </p:spPr>
        <p:txBody>
          <a:bodyPr wrap="square">
            <a:spAutoFit/>
          </a:bodyPr>
          <a:lstStyle/>
          <a:p>
            <a:pPr algn="l"/>
            <a:r>
              <a:rPr lang="en-IN" sz="2400" b="1" i="0" u="none" strike="noStrike" baseline="0" dirty="0">
                <a:solidFill>
                  <a:srgbClr val="3333B3"/>
                </a:solidFill>
                <a:latin typeface="NimbusSanL-Bold"/>
              </a:rPr>
              <a:t>Copying whole directories</a:t>
            </a:r>
          </a:p>
          <a:p>
            <a:pPr algn="l"/>
            <a:endParaRPr lang="en-IN" sz="2400" b="1" i="0" u="none" strike="noStrike" baseline="0" dirty="0">
              <a:solidFill>
                <a:srgbClr val="3333B3"/>
              </a:solidFill>
              <a:latin typeface="NimbusSanL-Bold"/>
            </a:endParaRPr>
          </a:p>
          <a:p>
            <a:pPr marL="285750" indent="-285750" algn="l">
              <a:buFont typeface="Arial" panose="020B0604020202020204" pitchFamily="34" charset="0"/>
              <a:buChar char="•"/>
            </a:pPr>
            <a:r>
              <a:rPr lang="en-US" sz="1600" b="0" i="0" u="none" strike="noStrike" baseline="0" dirty="0">
                <a:solidFill>
                  <a:srgbClr val="3333B3"/>
                </a:solidFill>
                <a:latin typeface="cmsy10" panose="020B0500000000000000" pitchFamily="34" charset="0"/>
              </a:rPr>
              <a:t> </a:t>
            </a:r>
            <a:r>
              <a:rPr lang="en-US" sz="1600" b="0" i="0" u="none" strike="noStrike" baseline="0" dirty="0">
                <a:solidFill>
                  <a:srgbClr val="000000"/>
                </a:solidFill>
                <a:latin typeface="NimbusSanL-Regu"/>
              </a:rPr>
              <a:t>Problem: you want to copy a directory containing pre-built binaries and </a:t>
            </a:r>
            <a:r>
              <a:rPr lang="en-IN" sz="1600" b="0" i="0" u="none" strike="noStrike" baseline="0" dirty="0">
                <a:solidFill>
                  <a:srgbClr val="000000"/>
                </a:solidFill>
                <a:latin typeface="NimbusSanL-Regu"/>
              </a:rPr>
              <a:t>configuration files</a:t>
            </a:r>
            <a:br>
              <a:rPr lang="en-IN" sz="1600" b="0" i="0" u="none" strike="noStrike" baseline="0" dirty="0">
                <a:solidFill>
                  <a:srgbClr val="000000"/>
                </a:solidFill>
                <a:latin typeface="NimbusSanL-Regu"/>
              </a:rPr>
            </a:br>
            <a:endParaRPr lang="en-IN" sz="1600" b="0" i="0" u="none" strike="noStrike" baseline="0" dirty="0">
              <a:solidFill>
                <a:srgbClr val="000000"/>
              </a:solidFill>
              <a:latin typeface="NimbusSanL-Regu"/>
            </a:endParaRPr>
          </a:p>
          <a:p>
            <a:pPr marL="285750" indent="-285750" algn="l">
              <a:buFont typeface="Arial" panose="020B0604020202020204" pitchFamily="34" charset="0"/>
              <a:buChar char="•"/>
            </a:pPr>
            <a:r>
              <a:rPr lang="en-US" sz="1600" b="0" i="0" u="none" strike="noStrike" baseline="0" dirty="0">
                <a:solidFill>
                  <a:srgbClr val="3333B3"/>
                </a:solidFill>
                <a:latin typeface="cmsy10" panose="020B0500000000000000" pitchFamily="34" charset="0"/>
              </a:rPr>
              <a:t> </a:t>
            </a:r>
            <a:r>
              <a:rPr lang="en-US" sz="1600" b="0" i="0" u="none" strike="noStrike" baseline="0" dirty="0">
                <a:solidFill>
                  <a:srgbClr val="000000"/>
                </a:solidFill>
                <a:latin typeface="NimbusSanL-Regu"/>
              </a:rPr>
              <a:t>You don’t want to have many individual </a:t>
            </a:r>
            <a:r>
              <a:rPr lang="en-US" sz="1600" b="1" i="0" u="none" strike="noStrike" baseline="0" dirty="0">
                <a:solidFill>
                  <a:srgbClr val="000000"/>
                </a:solidFill>
                <a:latin typeface="F112"/>
              </a:rPr>
              <a:t>PRODUCT_COPY_FILES </a:t>
            </a:r>
            <a:r>
              <a:rPr lang="en-US" sz="1600" b="0" i="0" u="none" strike="noStrike" baseline="0" dirty="0">
                <a:solidFill>
                  <a:srgbClr val="000000"/>
                </a:solidFill>
                <a:latin typeface="NimbusSanL-Regu"/>
              </a:rPr>
              <a:t>statements</a:t>
            </a:r>
            <a:br>
              <a:rPr lang="en-US" sz="1600" b="0" i="0" u="none" strike="noStrike" baseline="0" dirty="0">
                <a:solidFill>
                  <a:srgbClr val="000000"/>
                </a:solidFill>
                <a:latin typeface="NimbusSanL-Regu"/>
              </a:rPr>
            </a:br>
            <a:endParaRPr lang="en-US" sz="1600" b="0" i="0" u="none" strike="noStrike" baseline="0" dirty="0">
              <a:solidFill>
                <a:srgbClr val="000000"/>
              </a:solidFill>
              <a:latin typeface="NimbusSanL-Regu"/>
            </a:endParaRPr>
          </a:p>
          <a:p>
            <a:pPr marL="285750" indent="-285750" algn="l">
              <a:buFont typeface="Arial" panose="020B0604020202020204" pitchFamily="34" charset="0"/>
              <a:buChar char="•"/>
            </a:pPr>
            <a:r>
              <a:rPr lang="en-IN" sz="1600" b="0" i="0" u="none" strike="noStrike" baseline="0" dirty="0">
                <a:solidFill>
                  <a:srgbClr val="3333B3"/>
                </a:solidFill>
                <a:latin typeface="cmsy10" panose="020B0500000000000000" pitchFamily="34" charset="0"/>
              </a:rPr>
              <a:t> </a:t>
            </a:r>
            <a:r>
              <a:rPr lang="en-IN" sz="1600" b="0" i="0" u="none" strike="noStrike" baseline="0" dirty="0">
                <a:solidFill>
                  <a:srgbClr val="000000"/>
                </a:solidFill>
                <a:latin typeface="NimbusSanL-Regu"/>
              </a:rPr>
              <a:t>Solution: </a:t>
            </a:r>
            <a:r>
              <a:rPr lang="en-IN" sz="1600" b="0" i="0" u="none" strike="noStrike" baseline="0" dirty="0">
                <a:solidFill>
                  <a:srgbClr val="000000"/>
                </a:solidFill>
                <a:latin typeface="F112"/>
              </a:rPr>
              <a:t>find-copy-subdir-files</a:t>
            </a:r>
            <a:br>
              <a:rPr lang="en-IN" sz="1600" b="0" i="0" u="none" strike="noStrike" baseline="0" dirty="0">
                <a:solidFill>
                  <a:srgbClr val="000000"/>
                </a:solidFill>
                <a:latin typeface="F112"/>
              </a:rPr>
            </a:br>
            <a:endParaRPr lang="en-IN" sz="1600" b="0" i="0" u="none" strike="noStrike" baseline="0" dirty="0">
              <a:solidFill>
                <a:srgbClr val="000000"/>
              </a:solidFill>
              <a:latin typeface="F112"/>
            </a:endParaRPr>
          </a:p>
          <a:p>
            <a:pPr marL="285750" indent="-285750" algn="l">
              <a:buFont typeface="Arial" panose="020B0604020202020204" pitchFamily="34" charset="0"/>
              <a:buChar char="•"/>
            </a:pPr>
            <a:r>
              <a:rPr lang="en-IN" sz="1600" b="0" i="0" u="none" strike="noStrike" baseline="0" dirty="0">
                <a:solidFill>
                  <a:srgbClr val="3333B3"/>
                </a:solidFill>
                <a:latin typeface="cmsy10" panose="020B0500000000000000" pitchFamily="34" charset="0"/>
              </a:rPr>
              <a:t> </a:t>
            </a:r>
            <a:r>
              <a:rPr lang="en-IN" sz="1600" b="0" i="0" u="none" strike="noStrike" baseline="0" dirty="0">
                <a:solidFill>
                  <a:srgbClr val="000000"/>
                </a:solidFill>
                <a:latin typeface="NimbusSanL-Regu"/>
              </a:rPr>
              <a:t>Usage: </a:t>
            </a:r>
            <a:r>
              <a:rPr lang="en-IN" sz="1600" b="0" i="0" u="none" strike="noStrike" baseline="0" dirty="0">
                <a:solidFill>
                  <a:srgbClr val="000000"/>
                </a:solidFill>
                <a:latin typeface="F112"/>
              </a:rPr>
              <a:t>find-copy-subdir-files,[match],[source],[</a:t>
            </a:r>
            <a:r>
              <a:rPr lang="en-IN" sz="1600" b="0" i="0" u="none" strike="noStrike" baseline="0" dirty="0" err="1">
                <a:solidFill>
                  <a:srgbClr val="000000"/>
                </a:solidFill>
                <a:latin typeface="F112"/>
              </a:rPr>
              <a:t>dest</a:t>
            </a:r>
            <a:r>
              <a:rPr lang="en-IN" sz="1600" b="0" i="0" u="none" strike="noStrike" baseline="0" dirty="0">
                <a:solidFill>
                  <a:srgbClr val="000000"/>
                </a:solidFill>
                <a:latin typeface="F112"/>
              </a:rPr>
              <a:t>]</a:t>
            </a:r>
            <a:br>
              <a:rPr lang="en-IN" sz="1600" b="0" i="0" u="none" strike="noStrike" baseline="0" dirty="0">
                <a:solidFill>
                  <a:srgbClr val="000000"/>
                </a:solidFill>
                <a:latin typeface="F112"/>
              </a:rPr>
            </a:br>
            <a:endParaRPr lang="en-IN" sz="1600" b="0" i="0" u="none" strike="noStrike" baseline="0" dirty="0">
              <a:solidFill>
                <a:srgbClr val="000000"/>
              </a:solidFill>
              <a:latin typeface="F112"/>
            </a:endParaRPr>
          </a:p>
          <a:p>
            <a:pPr marL="285750" indent="-285750" algn="l">
              <a:buFont typeface="Arial" panose="020B0604020202020204" pitchFamily="34" charset="0"/>
              <a:buChar char="•"/>
            </a:pPr>
            <a:r>
              <a:rPr lang="en-US" sz="1600" b="0" i="0" u="none" strike="noStrike" baseline="0" dirty="0">
                <a:solidFill>
                  <a:srgbClr val="3333B3"/>
                </a:solidFill>
                <a:latin typeface="cmsy10" panose="020B0500000000000000" pitchFamily="34" charset="0"/>
              </a:rPr>
              <a:t> </a:t>
            </a:r>
            <a:r>
              <a:rPr lang="en-US" sz="1600" b="0" i="0" u="none" strike="noStrike" baseline="0" dirty="0">
                <a:solidFill>
                  <a:srgbClr val="000000"/>
                </a:solidFill>
                <a:latin typeface="NimbusSanL-Regu"/>
              </a:rPr>
              <a:t>Example: copy all files in </a:t>
            </a:r>
            <a:r>
              <a:rPr lang="en-US" sz="1600" b="0" i="0" u="none" strike="noStrike" baseline="0" dirty="0">
                <a:solidFill>
                  <a:srgbClr val="000000"/>
                </a:solidFill>
                <a:latin typeface="F112"/>
              </a:rPr>
              <a:t>device/</a:t>
            </a:r>
            <a:r>
              <a:rPr lang="en-US" sz="1600" b="0" i="0" u="none" strike="noStrike" baseline="0" dirty="0" err="1">
                <a:solidFill>
                  <a:srgbClr val="000000"/>
                </a:solidFill>
                <a:latin typeface="F112"/>
              </a:rPr>
              <a:t>rpiorg</a:t>
            </a:r>
            <a:r>
              <a:rPr lang="en-US" sz="1600" b="0" i="0" u="none" strike="noStrike" baseline="0" dirty="0">
                <a:solidFill>
                  <a:srgbClr val="000000"/>
                </a:solidFill>
                <a:latin typeface="F112"/>
              </a:rPr>
              <a:t>/rpi3/prebuilt/vendor </a:t>
            </a:r>
            <a:r>
              <a:rPr lang="en-US" sz="1600" b="0" i="0" u="none" strike="noStrike" baseline="0" dirty="0">
                <a:solidFill>
                  <a:srgbClr val="000000"/>
                </a:solidFill>
                <a:latin typeface="NimbusSanL-Regu"/>
              </a:rPr>
              <a:t>to target directory </a:t>
            </a:r>
            <a:r>
              <a:rPr lang="en-IN" sz="1600" b="0" i="0" u="none" strike="noStrike" baseline="0" dirty="0">
                <a:solidFill>
                  <a:srgbClr val="000000"/>
                </a:solidFill>
                <a:latin typeface="F112"/>
              </a:rPr>
              <a:t>/vendor</a:t>
            </a:r>
            <a:r>
              <a:rPr lang="en-IN" sz="1600" b="0" i="0" u="none" strike="noStrike" baseline="0" dirty="0">
                <a:solidFill>
                  <a:srgbClr val="000000"/>
                </a:solidFill>
                <a:latin typeface="NimbusSanL-Regu"/>
              </a:rPr>
              <a:t>:</a:t>
            </a:r>
          </a:p>
          <a:p>
            <a:pPr lvl="1"/>
            <a:r>
              <a:rPr lang="en-IN" sz="1600" b="0" i="0" u="none" strike="noStrike" baseline="0" dirty="0">
                <a:solidFill>
                  <a:srgbClr val="000000"/>
                </a:solidFill>
                <a:latin typeface="F98"/>
              </a:rPr>
              <a:t># Prebuilt</a:t>
            </a:r>
          </a:p>
          <a:p>
            <a:pPr lvl="1"/>
            <a:r>
              <a:rPr lang="en-IN" sz="1600" b="0" i="0" u="none" strike="noStrike" baseline="0" dirty="0">
                <a:solidFill>
                  <a:srgbClr val="000000"/>
                </a:solidFill>
                <a:latin typeface="F98"/>
              </a:rPr>
              <a:t>PRODUCT_COPY_FILES += \</a:t>
            </a:r>
          </a:p>
          <a:p>
            <a:pPr lvl="1"/>
            <a:r>
              <a:rPr lang="en-IN" sz="1600" b="0" i="0" u="none" strike="noStrike" baseline="0" dirty="0">
                <a:solidFill>
                  <a:srgbClr val="000000"/>
                </a:solidFill>
                <a:latin typeface="F98"/>
              </a:rPr>
              <a:t>	$(call find-copy-subdir-files,*,device/</a:t>
            </a:r>
            <a:r>
              <a:rPr lang="en-IN" sz="1600" b="0" i="0" u="none" strike="noStrike" baseline="0" dirty="0" err="1">
                <a:solidFill>
                  <a:srgbClr val="000000"/>
                </a:solidFill>
                <a:latin typeface="F98"/>
              </a:rPr>
              <a:t>rpiorg</a:t>
            </a:r>
            <a:r>
              <a:rPr lang="en-IN" sz="1600" b="0" i="0" u="none" strike="noStrike" baseline="0" dirty="0">
                <a:solidFill>
                  <a:srgbClr val="000000"/>
                </a:solidFill>
                <a:latin typeface="F98"/>
              </a:rPr>
              <a:t>/rpi3/prebuilt/</a:t>
            </a:r>
            <a:r>
              <a:rPr lang="en-IN" sz="1600" b="0" i="0" u="none" strike="noStrike" baseline="0" dirty="0" err="1">
                <a:solidFill>
                  <a:srgbClr val="000000"/>
                </a:solidFill>
                <a:latin typeface="F98"/>
              </a:rPr>
              <a:t>vendor,vendor</a:t>
            </a:r>
            <a:r>
              <a:rPr lang="en-IN" sz="1600" b="0" i="0" u="none" strike="noStrike" baseline="0" dirty="0">
                <a:solidFill>
                  <a:srgbClr val="000000"/>
                </a:solidFill>
                <a:latin typeface="F98"/>
              </a:rPr>
              <a:t>)</a:t>
            </a:r>
            <a:endParaRPr lang="en-IN" sz="1600" dirty="0"/>
          </a:p>
        </p:txBody>
      </p:sp>
    </p:spTree>
    <p:extLst>
      <p:ext uri="{BB962C8B-B14F-4D97-AF65-F5344CB8AC3E}">
        <p14:creationId xmlns:p14="http://schemas.microsoft.com/office/powerpoint/2010/main" val="2991140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F35D2-287C-0C60-9587-B797B4CB152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34FF4C5-3778-4D4D-61D3-3BE2BCD9F192}"/>
              </a:ext>
            </a:extLst>
          </p:cNvPr>
          <p:cNvSpPr txBox="1"/>
          <p:nvPr/>
        </p:nvSpPr>
        <p:spPr>
          <a:xfrm>
            <a:off x="340659" y="709825"/>
            <a:ext cx="10901082" cy="2800767"/>
          </a:xfrm>
          <a:prstGeom prst="rect">
            <a:avLst/>
          </a:prstGeom>
          <a:noFill/>
        </p:spPr>
        <p:txBody>
          <a:bodyPr wrap="square">
            <a:spAutoFit/>
          </a:bodyPr>
          <a:lstStyle/>
          <a:p>
            <a:pPr algn="l"/>
            <a:r>
              <a:rPr lang="en-IN" sz="2400" b="1" i="0" u="none" strike="noStrike" baseline="0" dirty="0">
                <a:solidFill>
                  <a:srgbClr val="3333B3"/>
                </a:solidFill>
                <a:latin typeface="NimbusSanL-Bold"/>
              </a:rPr>
              <a:t>PRODUCT_PROPERTY_OVERRIDES</a:t>
            </a:r>
            <a:br>
              <a:rPr lang="en-IN" sz="2400" b="1" i="0" u="none" strike="noStrike" baseline="0" dirty="0">
                <a:solidFill>
                  <a:srgbClr val="3333B3"/>
                </a:solidFill>
                <a:latin typeface="NimbusSanL-Bold"/>
              </a:rPr>
            </a:br>
            <a:endParaRPr lang="en-IN" sz="2400" b="1" i="0" u="none" strike="noStrike" baseline="0" dirty="0">
              <a:solidFill>
                <a:srgbClr val="3333B3"/>
              </a:solidFill>
              <a:latin typeface="NimbusSanL-Bold"/>
            </a:endParaRPr>
          </a:p>
          <a:p>
            <a:pPr marL="285750" indent="-285750" algn="l">
              <a:buFont typeface="Arial" panose="020B0604020202020204" pitchFamily="34" charset="0"/>
              <a:buChar char="•"/>
            </a:pPr>
            <a:r>
              <a:rPr lang="en-US" sz="1600" b="0" i="0" u="none" strike="noStrike" baseline="0" dirty="0">
                <a:solidFill>
                  <a:srgbClr val="3333B3"/>
                </a:solidFill>
                <a:latin typeface="cmsy10" panose="020B0500000000000000" pitchFamily="34" charset="0"/>
              </a:rPr>
              <a:t> </a:t>
            </a:r>
            <a:r>
              <a:rPr lang="en-US" sz="1600" b="0" i="0" u="none" strike="noStrike" baseline="0" dirty="0">
                <a:solidFill>
                  <a:srgbClr val="000000"/>
                </a:solidFill>
                <a:latin typeface="NimbusSanL-Regu"/>
              </a:rPr>
              <a:t>A list of system properties to add to </a:t>
            </a:r>
            <a:r>
              <a:rPr lang="en-US" sz="1600" b="1" i="0" u="none" strike="noStrike" baseline="0" dirty="0">
                <a:solidFill>
                  <a:srgbClr val="000000"/>
                </a:solidFill>
                <a:latin typeface="F112"/>
              </a:rPr>
              <a:t>/system/</a:t>
            </a:r>
            <a:r>
              <a:rPr lang="en-US" sz="1600" b="1" i="0" u="none" strike="noStrike" baseline="0" dirty="0" err="1">
                <a:solidFill>
                  <a:srgbClr val="000000"/>
                </a:solidFill>
                <a:latin typeface="F112"/>
              </a:rPr>
              <a:t>build.prop</a:t>
            </a:r>
            <a:br>
              <a:rPr lang="en-US" sz="1600" b="1" i="0" u="none" strike="noStrike" baseline="0" dirty="0">
                <a:solidFill>
                  <a:srgbClr val="000000"/>
                </a:solidFill>
                <a:latin typeface="F112"/>
              </a:rPr>
            </a:br>
            <a:endParaRPr lang="en-US" sz="1600" b="1" i="0" u="none" strike="noStrike" baseline="0" dirty="0">
              <a:solidFill>
                <a:srgbClr val="000000"/>
              </a:solidFill>
              <a:latin typeface="F112"/>
            </a:endParaRPr>
          </a:p>
          <a:p>
            <a:pPr marL="285750" indent="-285750" algn="l">
              <a:buFont typeface="Arial" panose="020B0604020202020204" pitchFamily="34" charset="0"/>
              <a:buChar char="•"/>
            </a:pPr>
            <a:r>
              <a:rPr lang="en-US" sz="1600" b="0" i="0" u="none" strike="noStrike" baseline="0" dirty="0">
                <a:solidFill>
                  <a:srgbClr val="3333B3"/>
                </a:solidFill>
                <a:latin typeface="cmsy10" panose="020B0500000000000000" pitchFamily="34" charset="0"/>
              </a:rPr>
              <a:t> </a:t>
            </a:r>
            <a:r>
              <a:rPr lang="en-US" sz="1600" b="0" i="0" u="none" strike="noStrike" baseline="0" dirty="0">
                <a:solidFill>
                  <a:srgbClr val="000000"/>
                </a:solidFill>
                <a:latin typeface="NimbusSanL-Regu"/>
              </a:rPr>
              <a:t>There are very many system properties, look at other devices for examples and read the code to find out what they do</a:t>
            </a:r>
            <a:br>
              <a:rPr lang="en-US" sz="1600" b="0" i="0" u="none" strike="noStrike" baseline="0" dirty="0">
                <a:solidFill>
                  <a:srgbClr val="000000"/>
                </a:solidFill>
                <a:latin typeface="NimbusSanL-Regu"/>
              </a:rPr>
            </a:br>
            <a:endParaRPr lang="en-US" sz="1600" b="0" i="0" u="none" strike="noStrike" baseline="0" dirty="0">
              <a:solidFill>
                <a:srgbClr val="000000"/>
              </a:solidFill>
              <a:latin typeface="NimbusSanL-Regu"/>
            </a:endParaRPr>
          </a:p>
          <a:p>
            <a:pPr marL="285750" indent="-285750" algn="l">
              <a:buFont typeface="Arial" panose="020B0604020202020204" pitchFamily="34" charset="0"/>
              <a:buChar char="•"/>
            </a:pPr>
            <a:r>
              <a:rPr lang="en-IN" sz="1600" b="0" i="0" u="none" strike="noStrike" baseline="0" dirty="0">
                <a:solidFill>
                  <a:srgbClr val="3333B3"/>
                </a:solidFill>
                <a:latin typeface="cmsy10" panose="020B0500000000000000" pitchFamily="34" charset="0"/>
              </a:rPr>
              <a:t> </a:t>
            </a:r>
            <a:r>
              <a:rPr lang="en-IN" sz="1600" b="0" i="0" u="none" strike="noStrike" baseline="0" dirty="0">
                <a:solidFill>
                  <a:srgbClr val="000000"/>
                </a:solidFill>
                <a:latin typeface="NimbusSanL-Regu"/>
              </a:rPr>
              <a:t>Example:</a:t>
            </a:r>
          </a:p>
          <a:p>
            <a:pPr lvl="1"/>
            <a:r>
              <a:rPr lang="en-IN" sz="1600" b="0" i="0" u="none" strike="noStrike" baseline="0" dirty="0">
                <a:solidFill>
                  <a:srgbClr val="000000"/>
                </a:solidFill>
                <a:latin typeface="F98"/>
              </a:rPr>
              <a:t>PRODUCT_PROPERTY_OVERRIDES += \</a:t>
            </a:r>
          </a:p>
          <a:p>
            <a:pPr lvl="2"/>
            <a:r>
              <a:rPr lang="en-IN" sz="1600" b="0" i="0" u="none" strike="noStrike" baseline="0" dirty="0" err="1">
                <a:solidFill>
                  <a:srgbClr val="000000"/>
                </a:solidFill>
                <a:latin typeface="F98"/>
              </a:rPr>
              <a:t>wifi.interface</a:t>
            </a:r>
            <a:r>
              <a:rPr lang="en-IN" sz="1600" b="0" i="0" u="none" strike="noStrike" baseline="0" dirty="0">
                <a:solidFill>
                  <a:srgbClr val="000000"/>
                </a:solidFill>
                <a:latin typeface="F98"/>
              </a:rPr>
              <a:t>=wlan0 \</a:t>
            </a:r>
          </a:p>
          <a:p>
            <a:pPr lvl="2"/>
            <a:r>
              <a:rPr lang="en-IN" sz="1600" b="0" i="0" u="none" strike="noStrike" baseline="0" dirty="0" err="1">
                <a:solidFill>
                  <a:srgbClr val="000000"/>
                </a:solidFill>
                <a:latin typeface="F98"/>
              </a:rPr>
              <a:t>wifi.supplicant_scan_interval</a:t>
            </a:r>
            <a:r>
              <a:rPr lang="en-IN" sz="1600" b="0" i="0" u="none" strike="noStrike" baseline="0" dirty="0">
                <a:solidFill>
                  <a:srgbClr val="000000"/>
                </a:solidFill>
                <a:latin typeface="F98"/>
              </a:rPr>
              <a:t>=15</a:t>
            </a:r>
            <a:endParaRPr lang="en-IN" sz="1600" dirty="0"/>
          </a:p>
        </p:txBody>
      </p:sp>
    </p:spTree>
    <p:extLst>
      <p:ext uri="{BB962C8B-B14F-4D97-AF65-F5344CB8AC3E}">
        <p14:creationId xmlns:p14="http://schemas.microsoft.com/office/powerpoint/2010/main" val="9884020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33582-29AE-3DB1-54E1-4EF1426CA9F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D7D5C97-056E-540C-5172-2CE79F8C3BE1}"/>
              </a:ext>
            </a:extLst>
          </p:cNvPr>
          <p:cNvSpPr txBox="1"/>
          <p:nvPr/>
        </p:nvSpPr>
        <p:spPr>
          <a:xfrm>
            <a:off x="340658" y="590090"/>
            <a:ext cx="11089341" cy="3293209"/>
          </a:xfrm>
          <a:prstGeom prst="rect">
            <a:avLst/>
          </a:prstGeom>
          <a:noFill/>
        </p:spPr>
        <p:txBody>
          <a:bodyPr wrap="square">
            <a:spAutoFit/>
          </a:bodyPr>
          <a:lstStyle/>
          <a:p>
            <a:pPr algn="l"/>
            <a:r>
              <a:rPr lang="en-IN" sz="2400" b="1" i="0" u="none" strike="noStrike" baseline="0" dirty="0">
                <a:solidFill>
                  <a:srgbClr val="3333B3"/>
                </a:solidFill>
                <a:latin typeface="NimbusSanL-Bold"/>
              </a:rPr>
              <a:t>BoardConfig.mk</a:t>
            </a:r>
            <a:br>
              <a:rPr lang="en-IN" sz="2400" b="1" i="0" u="none" strike="noStrike" baseline="0" dirty="0">
                <a:solidFill>
                  <a:srgbClr val="3333B3"/>
                </a:solidFill>
                <a:latin typeface="NimbusSanL-Bold"/>
              </a:rPr>
            </a:br>
            <a:endParaRPr lang="en-IN" sz="2400" b="1" i="0" u="none" strike="noStrike" baseline="0" dirty="0">
              <a:solidFill>
                <a:srgbClr val="3333B3"/>
              </a:solidFill>
              <a:latin typeface="NimbusSanL-Bold"/>
            </a:endParaRPr>
          </a:p>
          <a:p>
            <a:pPr marL="285750" indent="-285750" algn="l">
              <a:buFont typeface="Arial" panose="020B0604020202020204" pitchFamily="34" charset="0"/>
              <a:buChar char="•"/>
            </a:pPr>
            <a:r>
              <a:rPr lang="en-US" sz="1600" b="0" i="0" u="none" strike="noStrike" baseline="0" dirty="0">
                <a:solidFill>
                  <a:srgbClr val="3333B3"/>
                </a:solidFill>
                <a:latin typeface="cmsy10" panose="020B0500000000000000" pitchFamily="34" charset="0"/>
              </a:rPr>
              <a:t> </a:t>
            </a:r>
            <a:r>
              <a:rPr lang="en-US" sz="1600" b="0" i="0" u="none" strike="noStrike" baseline="0" dirty="0">
                <a:solidFill>
                  <a:srgbClr val="000000"/>
                </a:solidFill>
                <a:latin typeface="NimbusSanL-Regu"/>
              </a:rPr>
              <a:t>Defines characteristics of the board</a:t>
            </a:r>
            <a:br>
              <a:rPr lang="en-US" sz="1600" b="0" i="0" u="none" strike="noStrike" baseline="0" dirty="0">
                <a:solidFill>
                  <a:srgbClr val="000000"/>
                </a:solidFill>
                <a:latin typeface="NimbusSanL-Regu"/>
              </a:rPr>
            </a:br>
            <a:endParaRPr lang="en-US" sz="1600" b="0" i="0" u="none" strike="noStrike" baseline="0" dirty="0">
              <a:solidFill>
                <a:srgbClr val="000000"/>
              </a:solidFill>
              <a:latin typeface="NimbusSanL-Regu"/>
            </a:endParaRPr>
          </a:p>
          <a:p>
            <a:pPr marL="285750" indent="-285750" algn="l">
              <a:buFont typeface="Arial" panose="020B0604020202020204" pitchFamily="34" charset="0"/>
              <a:buChar char="•"/>
            </a:pPr>
            <a:r>
              <a:rPr lang="en-US" sz="1600" b="0" i="0" u="none" strike="noStrike" baseline="0" dirty="0">
                <a:solidFill>
                  <a:srgbClr val="3333B3"/>
                </a:solidFill>
                <a:latin typeface="cmsy10" panose="020B0500000000000000" pitchFamily="34" charset="0"/>
              </a:rPr>
              <a:t> </a:t>
            </a:r>
            <a:r>
              <a:rPr lang="en-US" sz="1600" b="0" i="0" u="none" strike="noStrike" baseline="0" dirty="0">
                <a:solidFill>
                  <a:srgbClr val="000000"/>
                </a:solidFill>
                <a:latin typeface="NimbusSanL-Regu"/>
              </a:rPr>
              <a:t>Variable names mostly begin with </a:t>
            </a:r>
            <a:r>
              <a:rPr lang="en-US" sz="1600" b="0" i="0" u="none" strike="noStrike" baseline="0" dirty="0">
                <a:solidFill>
                  <a:srgbClr val="000000"/>
                </a:solidFill>
                <a:latin typeface="F112"/>
              </a:rPr>
              <a:t>BOARD_</a:t>
            </a:r>
          </a:p>
          <a:p>
            <a:pPr marL="742950" lvl="1" indent="-285750">
              <a:buFont typeface="Arial" panose="020B0604020202020204" pitchFamily="34" charset="0"/>
              <a:buChar char="•"/>
            </a:pPr>
            <a:r>
              <a:rPr lang="en-IN" sz="1600" b="0" i="0" u="none" strike="noStrike" baseline="0" dirty="0">
                <a:solidFill>
                  <a:srgbClr val="3333B3"/>
                </a:solidFill>
                <a:latin typeface="cmsy10" panose="020B0500000000000000" pitchFamily="34" charset="0"/>
              </a:rPr>
              <a:t> </a:t>
            </a:r>
            <a:r>
              <a:rPr lang="en-IN" sz="1600" b="0" i="0" u="none" strike="noStrike" baseline="0" dirty="0">
                <a:solidFill>
                  <a:srgbClr val="000000"/>
                </a:solidFill>
                <a:latin typeface="NimbusSanL-Regu"/>
              </a:rPr>
              <a:t>CPU architecture and type</a:t>
            </a:r>
          </a:p>
          <a:p>
            <a:pPr marL="742950" lvl="1" indent="-285750">
              <a:buFont typeface="Arial" panose="020B0604020202020204" pitchFamily="34" charset="0"/>
              <a:buChar char="•"/>
            </a:pPr>
            <a:r>
              <a:rPr lang="en-US" sz="1600" b="0" i="0" u="none" strike="noStrike" baseline="0" dirty="0">
                <a:solidFill>
                  <a:srgbClr val="3333B3"/>
                </a:solidFill>
                <a:latin typeface="cmsy10" panose="020B0500000000000000" pitchFamily="34" charset="0"/>
              </a:rPr>
              <a:t> </a:t>
            </a:r>
            <a:r>
              <a:rPr lang="en-US" sz="1600" b="0" i="0" u="none" strike="noStrike" baseline="0" dirty="0">
                <a:solidFill>
                  <a:srgbClr val="000000"/>
                </a:solidFill>
                <a:latin typeface="NimbusSanL-Regu"/>
              </a:rPr>
              <a:t>Sizes of file system partitions</a:t>
            </a:r>
            <a:br>
              <a:rPr lang="en-US" sz="1600" b="0" i="0" u="none" strike="noStrike" baseline="0" dirty="0">
                <a:solidFill>
                  <a:srgbClr val="000000"/>
                </a:solidFill>
                <a:latin typeface="NimbusSanL-Regu"/>
              </a:rPr>
            </a:br>
            <a:endParaRPr lang="en-US" sz="1600" b="0" i="0" u="none" strike="noStrike" baseline="0" dirty="0">
              <a:solidFill>
                <a:srgbClr val="000000"/>
              </a:solidFill>
              <a:latin typeface="NimbusSanL-Regu"/>
            </a:endParaRPr>
          </a:p>
          <a:p>
            <a:pPr marL="285750" indent="-285750" algn="l">
              <a:buFont typeface="Arial" panose="020B0604020202020204" pitchFamily="34" charset="0"/>
              <a:buChar char="•"/>
            </a:pPr>
            <a:r>
              <a:rPr lang="en-US" sz="1600" b="0" i="0" u="none" strike="noStrike" baseline="0" dirty="0">
                <a:solidFill>
                  <a:srgbClr val="000000"/>
                </a:solidFill>
                <a:latin typeface="NimbusSanL-Regu"/>
              </a:rPr>
              <a:t>Search path for BoardConfig.mk is</a:t>
            </a:r>
          </a:p>
          <a:p>
            <a:pPr marL="742950" lvl="1" indent="-285750">
              <a:buFont typeface="Arial" panose="020B0604020202020204" pitchFamily="34" charset="0"/>
              <a:buChar char="•"/>
            </a:pPr>
            <a:r>
              <a:rPr lang="en-IN" sz="1600" b="0" i="0" u="none" strike="noStrike" baseline="0" dirty="0">
                <a:solidFill>
                  <a:srgbClr val="000000"/>
                </a:solidFill>
                <a:latin typeface="F112"/>
              </a:rPr>
              <a:t>device/*</a:t>
            </a:r>
          </a:p>
          <a:p>
            <a:pPr marL="742950" lvl="1" indent="-285750">
              <a:buFont typeface="Arial" panose="020B0604020202020204" pitchFamily="34" charset="0"/>
              <a:buChar char="•"/>
            </a:pPr>
            <a:r>
              <a:rPr lang="en-IN" sz="1600" b="0" i="0" u="none" strike="noStrike" baseline="0" dirty="0">
                <a:solidFill>
                  <a:srgbClr val="000000"/>
                </a:solidFill>
                <a:latin typeface="F112"/>
              </a:rPr>
              <a:t>vendor/*</a:t>
            </a:r>
          </a:p>
          <a:p>
            <a:pPr marL="742950" lvl="1" indent="-285750">
              <a:buFont typeface="Arial" panose="020B0604020202020204" pitchFamily="34" charset="0"/>
              <a:buChar char="•"/>
            </a:pPr>
            <a:r>
              <a:rPr lang="en-US" sz="1600" b="0" i="0" u="none" strike="noStrike" baseline="0" dirty="0">
                <a:solidFill>
                  <a:srgbClr val="000000"/>
                </a:solidFill>
                <a:latin typeface="F112"/>
              </a:rPr>
              <a:t>build/target/board/$PRODUCT_DEVICE/BoardConfig.mk</a:t>
            </a:r>
            <a:endParaRPr lang="en-IN" sz="1600" dirty="0"/>
          </a:p>
        </p:txBody>
      </p:sp>
    </p:spTree>
    <p:extLst>
      <p:ext uri="{BB962C8B-B14F-4D97-AF65-F5344CB8AC3E}">
        <p14:creationId xmlns:p14="http://schemas.microsoft.com/office/powerpoint/2010/main" val="25946280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612</TotalTime>
  <Words>20085</Words>
  <Application>Microsoft Office PowerPoint</Application>
  <PresentationFormat>Widescreen</PresentationFormat>
  <Paragraphs>2211</Paragraphs>
  <Slides>168</Slides>
  <Notes>83</Notes>
  <HiddenSlides>0</HiddenSlides>
  <MMClips>0</MMClips>
  <ScaleCrop>false</ScaleCrop>
  <HeadingPairs>
    <vt:vector size="6" baseType="variant">
      <vt:variant>
        <vt:lpstr>Fonts Used</vt:lpstr>
      </vt:variant>
      <vt:variant>
        <vt:i4>35</vt:i4>
      </vt:variant>
      <vt:variant>
        <vt:lpstr>Theme</vt:lpstr>
      </vt:variant>
      <vt:variant>
        <vt:i4>1</vt:i4>
      </vt:variant>
      <vt:variant>
        <vt:lpstr>Slide Titles</vt:lpstr>
      </vt:variant>
      <vt:variant>
        <vt:i4>168</vt:i4>
      </vt:variant>
    </vt:vector>
  </HeadingPairs>
  <TitlesOfParts>
    <vt:vector size="204" baseType="lpstr">
      <vt:lpstr>Aptos</vt:lpstr>
      <vt:lpstr>Aptos Display</vt:lpstr>
      <vt:lpstr>Arial</vt:lpstr>
      <vt:lpstr>Calibri</vt:lpstr>
      <vt:lpstr>cmsy10</vt:lpstr>
      <vt:lpstr>Consolas</vt:lpstr>
      <vt:lpstr>Courier New</vt:lpstr>
      <vt:lpstr>CourierNewPS-BoldItalicMT</vt:lpstr>
      <vt:lpstr>CourierNewPS-BoldMT</vt:lpstr>
      <vt:lpstr>CourierNewPSMT</vt:lpstr>
      <vt:lpstr>DejaVuSansMono-Bold</vt:lpstr>
      <vt:lpstr>F109</vt:lpstr>
      <vt:lpstr>F112</vt:lpstr>
      <vt:lpstr>F98</vt:lpstr>
      <vt:lpstr>fkGroteskNeue</vt:lpstr>
      <vt:lpstr>FontAwesome5Free-Solid</vt:lpstr>
      <vt:lpstr>Georgia</vt:lpstr>
      <vt:lpstr>Georgia-Bold</vt:lpstr>
      <vt:lpstr>Inter</vt:lpstr>
      <vt:lpstr>Microsoft Sans Serif</vt:lpstr>
      <vt:lpstr>mplus1mn-bold</vt:lpstr>
      <vt:lpstr>mplus1mn-regular</vt:lpstr>
      <vt:lpstr>NimbusSanL-Bold</vt:lpstr>
      <vt:lpstr>NimbusSanL-Regu</vt:lpstr>
      <vt:lpstr>NimbusSans</vt:lpstr>
      <vt:lpstr>NotoSerif</vt:lpstr>
      <vt:lpstr>NotoSerif-Bold</vt:lpstr>
      <vt:lpstr>OpenSymbol</vt:lpstr>
      <vt:lpstr>Roboto-Bold</vt:lpstr>
      <vt:lpstr>Roboto-Regular</vt:lpstr>
      <vt:lpstr>Symbol</vt:lpstr>
      <vt:lpstr>Tahoma</vt:lpstr>
      <vt:lpstr>Times New Roman</vt:lpstr>
      <vt:lpstr>Wingdings</vt:lpstr>
      <vt:lpstr>Work Sans</vt:lpstr>
      <vt:lpstr>Office Theme</vt:lpstr>
      <vt:lpstr>Android Training </vt:lpstr>
      <vt:lpstr>PowerPoint Presentation</vt:lpstr>
      <vt:lpstr> Android</vt:lpstr>
      <vt:lpstr>Agenda</vt:lpstr>
      <vt:lpstr>PowerPoint Presentation</vt:lpstr>
      <vt:lpstr>IVI</vt:lpstr>
      <vt:lpstr>IC</vt:lpstr>
      <vt:lpstr>Telechip TCC805x Development Platform</vt:lpstr>
      <vt:lpstr>Hypervisor-less Solutions</vt:lpstr>
      <vt:lpstr>Qualcomm SA82955 Development Platform</vt:lpstr>
      <vt:lpstr>Telechip TCC805x Development Platform</vt:lpstr>
      <vt:lpstr>Day 1 Agenda</vt:lpstr>
      <vt:lpstr>PowerPoint Presentation</vt:lpstr>
      <vt:lpstr>PowerPoint Presentation</vt:lpstr>
      <vt:lpstr>Introduction to Android</vt:lpstr>
      <vt:lpstr>PowerPoint Presentation</vt:lpstr>
      <vt:lpstr>Android Version and History</vt:lpstr>
      <vt:lpstr>Android Version and History</vt:lpstr>
      <vt:lpstr>Android Version and History</vt:lpstr>
      <vt:lpstr>Android Version and History</vt:lpstr>
      <vt:lpstr>PowerPoint Presentation</vt:lpstr>
      <vt:lpstr>As a AOSP, BSP developer how it matters to me </vt:lpstr>
      <vt:lpstr>Android Eco-system</vt:lpstr>
      <vt:lpstr>Android Eco-system</vt:lpstr>
      <vt:lpstr>Android Download and Build </vt:lpstr>
      <vt:lpstr>Telechip Android 10 folder Structure</vt:lpstr>
      <vt:lpstr>Android Directory Structure</vt:lpstr>
      <vt:lpstr>Android Directory Structure</vt:lpstr>
      <vt:lpstr>Android Directory Structure</vt:lpstr>
      <vt:lpstr>Android Architecture</vt:lpstr>
      <vt:lpstr>Android Directory Structure</vt:lpstr>
      <vt:lpstr>Oracle Vs Google</vt:lpstr>
      <vt:lpstr>PowerPoint Presentation</vt:lpstr>
      <vt:lpstr>Android Architecture</vt:lpstr>
      <vt:lpstr>Android Architecture</vt:lpstr>
      <vt:lpstr>Android Architecture</vt:lpstr>
      <vt:lpstr>Android Architecture</vt:lpstr>
      <vt:lpstr>Android Architecture</vt:lpstr>
      <vt:lpstr>Android Architecture</vt:lpstr>
      <vt:lpstr>Languages used for Development</vt:lpstr>
      <vt:lpstr>Android Studio, SDK &amp; Emulator</vt:lpstr>
      <vt:lpstr>Android Studio, SDK &amp; Emulator</vt:lpstr>
      <vt:lpstr>Android Studio, SDK &amp; Emulator</vt:lpstr>
      <vt:lpstr>Android Studio, SDK &amp; Emulator</vt:lpstr>
      <vt:lpstr>Android Studio, SDK &amp; Emulator</vt:lpstr>
      <vt:lpstr>PowerPoint Presentation</vt:lpstr>
      <vt:lpstr>Thank you</vt:lpstr>
      <vt:lpstr>Android Automotive</vt:lpstr>
      <vt:lpstr>AAOSP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AIDL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Maneesh Singh</dc:creator>
  <cp:lastModifiedBy>Maneesh Singh</cp:lastModifiedBy>
  <cp:revision>1</cp:revision>
  <dcterms:created xsi:type="dcterms:W3CDTF">2025-11-05T03:55:43Z</dcterms:created>
  <dcterms:modified xsi:type="dcterms:W3CDTF">2025-11-07T21:19:01Z</dcterms:modified>
</cp:coreProperties>
</file>